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  <p:sldMasterId id="2147483800" r:id="rId5"/>
  </p:sldMasterIdLst>
  <p:sldIdLst>
    <p:sldId id="257" r:id="rId6"/>
    <p:sldId id="261" r:id="rId7"/>
    <p:sldId id="263" r:id="rId8"/>
    <p:sldId id="262" r:id="rId9"/>
    <p:sldId id="316" r:id="rId10"/>
    <p:sldId id="264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318" r:id="rId19"/>
    <p:sldId id="265" r:id="rId20"/>
    <p:sldId id="315" r:id="rId21"/>
    <p:sldId id="309" r:id="rId22"/>
    <p:sldId id="310" r:id="rId23"/>
    <p:sldId id="311" r:id="rId24"/>
    <p:sldId id="312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92" r:id="rId39"/>
    <p:sldId id="289" r:id="rId40"/>
    <p:sldId id="290" r:id="rId41"/>
    <p:sldId id="291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14" r:id="rId59"/>
    <p:sldId id="266" r:id="rId60"/>
    <p:sldId id="313" r:id="rId61"/>
    <p:sldId id="267" r:id="rId62"/>
    <p:sldId id="317" r:id="rId63"/>
    <p:sldId id="319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6438"/>
    <a:srgbClr val="FFA63F"/>
    <a:srgbClr val="F8D22F"/>
    <a:srgbClr val="FFA53E"/>
    <a:srgbClr val="2E3722"/>
    <a:srgbClr val="FCF7F1"/>
    <a:srgbClr val="344529"/>
    <a:srgbClr val="5CC6D6"/>
    <a:srgbClr val="7BCD80"/>
    <a:srgbClr val="2B39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19" autoAdjust="0"/>
  </p:normalViewPr>
  <p:slideViewPr>
    <p:cSldViewPr snapToGrid="0">
      <p:cViewPr>
        <p:scale>
          <a:sx n="75" d="100"/>
          <a:sy n="75" d="100"/>
        </p:scale>
        <p:origin x="5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B293E3-8D17-465D-B45C-8E1DF7BD60F8}" type="doc">
      <dgm:prSet loTypeId="urn:microsoft.com/office/officeart/2008/layout/LinedList" loCatId="list" qsTypeId="urn:microsoft.com/office/officeart/2009/2/quickstyle/3d8" qsCatId="3D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8558158B-9445-445F-BF55-B5AF1272CF31}">
      <dgm:prSet phldrT="[Text]"/>
      <dgm:spPr/>
      <dgm:t>
        <a:bodyPr/>
        <a:lstStyle/>
        <a:p>
          <a:r>
            <a:rPr lang="vi-VN" dirty="0"/>
            <a:t>Working modules</a:t>
          </a:r>
          <a:endParaRPr lang="en-US" dirty="0"/>
        </a:p>
      </dgm:t>
    </dgm:pt>
    <dgm:pt modelId="{302A6C5B-4EDC-40BE-8FB4-853EB2482993}" type="parTrans" cxnId="{D14C65F5-A1B9-4EC6-8924-11C6A54DA4E8}">
      <dgm:prSet/>
      <dgm:spPr/>
      <dgm:t>
        <a:bodyPr/>
        <a:lstStyle/>
        <a:p>
          <a:endParaRPr lang="en-US"/>
        </a:p>
      </dgm:t>
    </dgm:pt>
    <dgm:pt modelId="{33AD80BD-A547-4E2A-A21D-6D64451DE7A4}" type="sibTrans" cxnId="{D14C65F5-A1B9-4EC6-8924-11C6A54DA4E8}">
      <dgm:prSet/>
      <dgm:spPr/>
      <dgm:t>
        <a:bodyPr/>
        <a:lstStyle/>
        <a:p>
          <a:endParaRPr lang="en-US"/>
        </a:p>
      </dgm:t>
    </dgm:pt>
    <dgm:pt modelId="{5F7E0957-43C4-4A41-A020-5F422D38306C}">
      <dgm:prSet phldrT="[Text]"/>
      <dgm:spPr/>
      <dgm:t>
        <a:bodyPr/>
        <a:lstStyle/>
        <a:p>
          <a:r>
            <a:rPr lang="vi-VN" dirty="0"/>
            <a:t>1. Login</a:t>
          </a:r>
          <a:endParaRPr lang="en-US" dirty="0"/>
        </a:p>
      </dgm:t>
    </dgm:pt>
    <dgm:pt modelId="{9910EA13-277D-41B7-A904-C2BE2F076356}" type="parTrans" cxnId="{368D90E1-4B8C-491A-ACEC-978269FA5507}">
      <dgm:prSet/>
      <dgm:spPr/>
      <dgm:t>
        <a:bodyPr/>
        <a:lstStyle/>
        <a:p>
          <a:endParaRPr lang="en-US"/>
        </a:p>
      </dgm:t>
    </dgm:pt>
    <dgm:pt modelId="{172BDF2F-0FDB-4175-9C03-C0FA03AF351A}" type="sibTrans" cxnId="{368D90E1-4B8C-491A-ACEC-978269FA5507}">
      <dgm:prSet/>
      <dgm:spPr/>
      <dgm:t>
        <a:bodyPr/>
        <a:lstStyle/>
        <a:p>
          <a:endParaRPr lang="en-US"/>
        </a:p>
      </dgm:t>
    </dgm:pt>
    <dgm:pt modelId="{00CBEA9A-7F40-4CE4-9F3E-761F14BAADAA}">
      <dgm:prSet phldrT="[Text]"/>
      <dgm:spPr/>
      <dgm:t>
        <a:bodyPr/>
        <a:lstStyle/>
        <a:p>
          <a:r>
            <a:rPr lang="vi-VN" dirty="0"/>
            <a:t>2. Apply for leave</a:t>
          </a:r>
          <a:endParaRPr lang="en-US" dirty="0"/>
        </a:p>
      </dgm:t>
    </dgm:pt>
    <dgm:pt modelId="{65271497-9F07-4EFF-9DA7-B8C38F01CC5C}" type="parTrans" cxnId="{A0EB40AD-989F-41A9-9DB6-217DB5F4F1C8}">
      <dgm:prSet/>
      <dgm:spPr/>
      <dgm:t>
        <a:bodyPr/>
        <a:lstStyle/>
        <a:p>
          <a:endParaRPr lang="en-US"/>
        </a:p>
      </dgm:t>
    </dgm:pt>
    <dgm:pt modelId="{8C8101AF-85F0-42D7-8C54-1250A8393A8D}" type="sibTrans" cxnId="{A0EB40AD-989F-41A9-9DB6-217DB5F4F1C8}">
      <dgm:prSet/>
      <dgm:spPr/>
      <dgm:t>
        <a:bodyPr/>
        <a:lstStyle/>
        <a:p>
          <a:endParaRPr lang="en-US"/>
        </a:p>
      </dgm:t>
    </dgm:pt>
    <dgm:pt modelId="{25E62429-FABB-4D40-9D60-27B64F0150F1}">
      <dgm:prSet phldrT="[Text]"/>
      <dgm:spPr/>
      <dgm:t>
        <a:bodyPr/>
        <a:lstStyle/>
        <a:p>
          <a:r>
            <a:rPr lang="vi-VN" dirty="0"/>
            <a:t>3. Take Student Attendance</a:t>
          </a:r>
          <a:endParaRPr lang="en-US" dirty="0"/>
        </a:p>
      </dgm:t>
    </dgm:pt>
    <dgm:pt modelId="{742079C7-B165-4334-AC44-8CF6A0708345}" type="parTrans" cxnId="{9C9DC980-23CE-47BD-9B93-371EADB9E9EB}">
      <dgm:prSet/>
      <dgm:spPr/>
      <dgm:t>
        <a:bodyPr/>
        <a:lstStyle/>
        <a:p>
          <a:endParaRPr lang="en-US"/>
        </a:p>
      </dgm:t>
    </dgm:pt>
    <dgm:pt modelId="{BCE94644-4151-4CAA-B324-17933B184BED}" type="sibTrans" cxnId="{9C9DC980-23CE-47BD-9B93-371EADB9E9EB}">
      <dgm:prSet/>
      <dgm:spPr/>
      <dgm:t>
        <a:bodyPr/>
        <a:lstStyle/>
        <a:p>
          <a:endParaRPr lang="en-US"/>
        </a:p>
      </dgm:t>
    </dgm:pt>
    <dgm:pt modelId="{561B46E7-D432-4703-AA96-10E4B4D21F6F}">
      <dgm:prSet phldrT="[Text]"/>
      <dgm:spPr/>
      <dgm:t>
        <a:bodyPr/>
        <a:lstStyle/>
        <a:p>
          <a:r>
            <a:rPr lang="vi-VN" dirty="0"/>
            <a:t>4. View Attendance Data</a:t>
          </a:r>
          <a:endParaRPr lang="en-US" dirty="0"/>
        </a:p>
      </dgm:t>
    </dgm:pt>
    <dgm:pt modelId="{238FA624-40BB-426D-BB90-700C28300868}" type="parTrans" cxnId="{C09D15CF-4339-4CB2-8F5F-ACAF0CE65148}">
      <dgm:prSet/>
      <dgm:spPr/>
      <dgm:t>
        <a:bodyPr/>
        <a:lstStyle/>
        <a:p>
          <a:endParaRPr lang="en-US"/>
        </a:p>
      </dgm:t>
    </dgm:pt>
    <dgm:pt modelId="{E55029AC-7CAD-4D83-A57D-8AED8B7947E5}" type="sibTrans" cxnId="{C09D15CF-4339-4CB2-8F5F-ACAF0CE65148}">
      <dgm:prSet/>
      <dgm:spPr/>
      <dgm:t>
        <a:bodyPr/>
        <a:lstStyle/>
        <a:p>
          <a:endParaRPr lang="en-US"/>
        </a:p>
      </dgm:t>
    </dgm:pt>
    <dgm:pt modelId="{6ECFF4DA-2F91-4449-9525-AA992A675FCC}">
      <dgm:prSet phldrT="[Text]"/>
      <dgm:spPr/>
      <dgm:t>
        <a:bodyPr/>
        <a:lstStyle/>
        <a:p>
          <a:r>
            <a:rPr lang="vi-VN" dirty="0"/>
            <a:t>5. View Profile</a:t>
          </a:r>
          <a:endParaRPr lang="en-US" dirty="0"/>
        </a:p>
      </dgm:t>
    </dgm:pt>
    <dgm:pt modelId="{72B55319-F8A9-490C-A13E-7771D93ED994}" type="parTrans" cxnId="{B5161FC4-2F76-4F2E-91AE-E1C83B4ECF07}">
      <dgm:prSet/>
      <dgm:spPr/>
      <dgm:t>
        <a:bodyPr/>
        <a:lstStyle/>
        <a:p>
          <a:endParaRPr lang="en-US"/>
        </a:p>
      </dgm:t>
    </dgm:pt>
    <dgm:pt modelId="{F7AD2281-D4BF-49EC-B7D0-616CD2FBB67A}" type="sibTrans" cxnId="{B5161FC4-2F76-4F2E-91AE-E1C83B4ECF07}">
      <dgm:prSet/>
      <dgm:spPr/>
      <dgm:t>
        <a:bodyPr/>
        <a:lstStyle/>
        <a:p>
          <a:endParaRPr lang="en-US"/>
        </a:p>
      </dgm:t>
    </dgm:pt>
    <dgm:pt modelId="{7DF5D823-7A41-455B-A52D-0942BFD5DFC6}">
      <dgm:prSet phldrT="[Text]"/>
      <dgm:spPr/>
      <dgm:t>
        <a:bodyPr/>
        <a:lstStyle/>
        <a:p>
          <a:r>
            <a:rPr lang="vi-VN" dirty="0"/>
            <a:t>6. View All Notification</a:t>
          </a:r>
          <a:endParaRPr lang="en-US" dirty="0"/>
        </a:p>
      </dgm:t>
    </dgm:pt>
    <dgm:pt modelId="{577195EF-6464-45A0-8528-F38171356AF6}" type="parTrans" cxnId="{865DD0F4-E51B-41C1-A0F1-C8E6236C8923}">
      <dgm:prSet/>
      <dgm:spPr/>
      <dgm:t>
        <a:bodyPr/>
        <a:lstStyle/>
        <a:p>
          <a:endParaRPr lang="en-US"/>
        </a:p>
      </dgm:t>
    </dgm:pt>
    <dgm:pt modelId="{5B7C59CB-BB80-491D-84AB-591177575C93}" type="sibTrans" cxnId="{865DD0F4-E51B-41C1-A0F1-C8E6236C8923}">
      <dgm:prSet/>
      <dgm:spPr/>
      <dgm:t>
        <a:bodyPr/>
        <a:lstStyle/>
        <a:p>
          <a:endParaRPr lang="en-US"/>
        </a:p>
      </dgm:t>
    </dgm:pt>
    <dgm:pt modelId="{CFFF4409-C2DA-4CCD-8113-06BACA5737F5}">
      <dgm:prSet phldrT="[Text]"/>
      <dgm:spPr/>
      <dgm:t>
        <a:bodyPr/>
        <a:lstStyle/>
        <a:p>
          <a:r>
            <a:rPr lang="vi-VN" dirty="0"/>
            <a:t>7. Send Feedback</a:t>
          </a:r>
          <a:endParaRPr lang="en-US" dirty="0"/>
        </a:p>
      </dgm:t>
    </dgm:pt>
    <dgm:pt modelId="{CF2BC251-6C26-4EB9-8B97-688EF1EAA300}" type="parTrans" cxnId="{0FEA1F32-CFDF-44F2-AF53-43FC5BFDDC3A}">
      <dgm:prSet/>
      <dgm:spPr/>
      <dgm:t>
        <a:bodyPr/>
        <a:lstStyle/>
        <a:p>
          <a:endParaRPr lang="en-US"/>
        </a:p>
      </dgm:t>
    </dgm:pt>
    <dgm:pt modelId="{FBAD6FD7-4993-45E7-8255-072C84E1B946}" type="sibTrans" cxnId="{0FEA1F32-CFDF-44F2-AF53-43FC5BFDDC3A}">
      <dgm:prSet/>
      <dgm:spPr/>
      <dgm:t>
        <a:bodyPr/>
        <a:lstStyle/>
        <a:p>
          <a:endParaRPr lang="en-US"/>
        </a:p>
      </dgm:t>
    </dgm:pt>
    <dgm:pt modelId="{7340FBAC-71EA-41BC-8821-FC93CF48A2BB}">
      <dgm:prSet phldrT="[Text]"/>
      <dgm:spPr/>
      <dgm:t>
        <a:bodyPr/>
        <a:lstStyle/>
        <a:p>
          <a:r>
            <a:rPr lang="vi-VN" dirty="0"/>
            <a:t>8. Logout</a:t>
          </a:r>
          <a:endParaRPr lang="en-US" dirty="0"/>
        </a:p>
      </dgm:t>
    </dgm:pt>
    <dgm:pt modelId="{A66314CA-8403-4731-ADF9-841EB0D3BB7B}" type="parTrans" cxnId="{F0DD33F4-0B3F-47FD-96E1-DAA750C43975}">
      <dgm:prSet/>
      <dgm:spPr/>
      <dgm:t>
        <a:bodyPr/>
        <a:lstStyle/>
        <a:p>
          <a:endParaRPr lang="en-US"/>
        </a:p>
      </dgm:t>
    </dgm:pt>
    <dgm:pt modelId="{3D14BECC-F6FA-4077-924A-77A3FA47FC79}" type="sibTrans" cxnId="{F0DD33F4-0B3F-47FD-96E1-DAA750C43975}">
      <dgm:prSet/>
      <dgm:spPr/>
      <dgm:t>
        <a:bodyPr/>
        <a:lstStyle/>
        <a:p>
          <a:endParaRPr lang="en-US"/>
        </a:p>
      </dgm:t>
    </dgm:pt>
    <dgm:pt modelId="{D07397C4-6F67-44B5-B527-7DBEE6DFD020}" type="pres">
      <dgm:prSet presAssocID="{01B293E3-8D17-465D-B45C-8E1DF7BD60F8}" presName="vert0" presStyleCnt="0">
        <dgm:presLayoutVars>
          <dgm:dir/>
          <dgm:animOne val="branch"/>
          <dgm:animLvl val="lvl"/>
        </dgm:presLayoutVars>
      </dgm:prSet>
      <dgm:spPr/>
    </dgm:pt>
    <dgm:pt modelId="{6128BE1A-DE7E-48BD-BE3E-A70B02338B73}" type="pres">
      <dgm:prSet presAssocID="{8558158B-9445-445F-BF55-B5AF1272CF31}" presName="thickLine" presStyleLbl="alignNode1" presStyleIdx="0" presStyleCnt="1"/>
      <dgm:spPr/>
    </dgm:pt>
    <dgm:pt modelId="{404A31A5-9095-4B91-8AC8-4FFA68F68FE2}" type="pres">
      <dgm:prSet presAssocID="{8558158B-9445-445F-BF55-B5AF1272CF31}" presName="horz1" presStyleCnt="0"/>
      <dgm:spPr/>
    </dgm:pt>
    <dgm:pt modelId="{176A7F8E-7D47-4F35-A338-9AC2C97C8591}" type="pres">
      <dgm:prSet presAssocID="{8558158B-9445-445F-BF55-B5AF1272CF31}" presName="tx1" presStyleLbl="revTx" presStyleIdx="0" presStyleCnt="9"/>
      <dgm:spPr/>
    </dgm:pt>
    <dgm:pt modelId="{A3277ADB-1F21-4E21-8CFF-172A4CA86ABE}" type="pres">
      <dgm:prSet presAssocID="{8558158B-9445-445F-BF55-B5AF1272CF31}" presName="vert1" presStyleCnt="0"/>
      <dgm:spPr/>
    </dgm:pt>
    <dgm:pt modelId="{1FB2C634-46A3-4F0B-983C-FE24791623B2}" type="pres">
      <dgm:prSet presAssocID="{5F7E0957-43C4-4A41-A020-5F422D38306C}" presName="vertSpace2a" presStyleCnt="0"/>
      <dgm:spPr/>
    </dgm:pt>
    <dgm:pt modelId="{A622599E-55C0-4D6B-AAFA-603F32B49A92}" type="pres">
      <dgm:prSet presAssocID="{5F7E0957-43C4-4A41-A020-5F422D38306C}" presName="horz2" presStyleCnt="0"/>
      <dgm:spPr/>
    </dgm:pt>
    <dgm:pt modelId="{77DC5B6B-C869-40CB-B74E-A65406B84D06}" type="pres">
      <dgm:prSet presAssocID="{5F7E0957-43C4-4A41-A020-5F422D38306C}" presName="horzSpace2" presStyleCnt="0"/>
      <dgm:spPr/>
    </dgm:pt>
    <dgm:pt modelId="{DEAC5E65-1A5B-418B-8434-8EED25F70FDE}" type="pres">
      <dgm:prSet presAssocID="{5F7E0957-43C4-4A41-A020-5F422D38306C}" presName="tx2" presStyleLbl="revTx" presStyleIdx="1" presStyleCnt="9"/>
      <dgm:spPr/>
    </dgm:pt>
    <dgm:pt modelId="{E8D4192E-38DA-4567-8B25-E5370744B238}" type="pres">
      <dgm:prSet presAssocID="{5F7E0957-43C4-4A41-A020-5F422D38306C}" presName="vert2" presStyleCnt="0"/>
      <dgm:spPr/>
    </dgm:pt>
    <dgm:pt modelId="{C3ACC534-9FDF-402B-B975-62DBADD5A65B}" type="pres">
      <dgm:prSet presAssocID="{5F7E0957-43C4-4A41-A020-5F422D38306C}" presName="thinLine2b" presStyleLbl="callout" presStyleIdx="0" presStyleCnt="8"/>
      <dgm:spPr/>
    </dgm:pt>
    <dgm:pt modelId="{6AE3EE46-77CF-4DE3-A9BE-6E3698CFBDD9}" type="pres">
      <dgm:prSet presAssocID="{5F7E0957-43C4-4A41-A020-5F422D38306C}" presName="vertSpace2b" presStyleCnt="0"/>
      <dgm:spPr/>
    </dgm:pt>
    <dgm:pt modelId="{449297FE-434C-467A-BABE-58C8947ADA34}" type="pres">
      <dgm:prSet presAssocID="{00CBEA9A-7F40-4CE4-9F3E-761F14BAADAA}" presName="horz2" presStyleCnt="0"/>
      <dgm:spPr/>
    </dgm:pt>
    <dgm:pt modelId="{316E08DD-C036-4ACB-9D4C-5E08B9773AC6}" type="pres">
      <dgm:prSet presAssocID="{00CBEA9A-7F40-4CE4-9F3E-761F14BAADAA}" presName="horzSpace2" presStyleCnt="0"/>
      <dgm:spPr/>
    </dgm:pt>
    <dgm:pt modelId="{CD09124C-9581-4523-81E8-A0B22A0A6E4D}" type="pres">
      <dgm:prSet presAssocID="{00CBEA9A-7F40-4CE4-9F3E-761F14BAADAA}" presName="tx2" presStyleLbl="revTx" presStyleIdx="2" presStyleCnt="9"/>
      <dgm:spPr/>
    </dgm:pt>
    <dgm:pt modelId="{71D6EB0A-2495-4F51-81D8-B5F096398547}" type="pres">
      <dgm:prSet presAssocID="{00CBEA9A-7F40-4CE4-9F3E-761F14BAADAA}" presName="vert2" presStyleCnt="0"/>
      <dgm:spPr/>
    </dgm:pt>
    <dgm:pt modelId="{F2DF38C9-1959-4F8F-8048-56FB7B273A53}" type="pres">
      <dgm:prSet presAssocID="{00CBEA9A-7F40-4CE4-9F3E-761F14BAADAA}" presName="thinLine2b" presStyleLbl="callout" presStyleIdx="1" presStyleCnt="8"/>
      <dgm:spPr/>
    </dgm:pt>
    <dgm:pt modelId="{8FEAB2D9-D661-456A-90EB-5BC270B405A8}" type="pres">
      <dgm:prSet presAssocID="{00CBEA9A-7F40-4CE4-9F3E-761F14BAADAA}" presName="vertSpace2b" presStyleCnt="0"/>
      <dgm:spPr/>
    </dgm:pt>
    <dgm:pt modelId="{216DB4E4-819D-41E0-9858-1E4D6C2A5253}" type="pres">
      <dgm:prSet presAssocID="{25E62429-FABB-4D40-9D60-27B64F0150F1}" presName="horz2" presStyleCnt="0"/>
      <dgm:spPr/>
    </dgm:pt>
    <dgm:pt modelId="{F7D3416F-A69A-4932-93C4-8681AC8F3C17}" type="pres">
      <dgm:prSet presAssocID="{25E62429-FABB-4D40-9D60-27B64F0150F1}" presName="horzSpace2" presStyleCnt="0"/>
      <dgm:spPr/>
    </dgm:pt>
    <dgm:pt modelId="{4FF02303-A1FA-424B-B520-1DEC46E1B6A9}" type="pres">
      <dgm:prSet presAssocID="{25E62429-FABB-4D40-9D60-27B64F0150F1}" presName="tx2" presStyleLbl="revTx" presStyleIdx="3" presStyleCnt="9"/>
      <dgm:spPr/>
    </dgm:pt>
    <dgm:pt modelId="{81328ABC-923A-49DC-8A8F-7569BF25CB4D}" type="pres">
      <dgm:prSet presAssocID="{25E62429-FABB-4D40-9D60-27B64F0150F1}" presName="vert2" presStyleCnt="0"/>
      <dgm:spPr/>
    </dgm:pt>
    <dgm:pt modelId="{DBF32154-41E5-4F57-B427-4AAECF99F759}" type="pres">
      <dgm:prSet presAssocID="{25E62429-FABB-4D40-9D60-27B64F0150F1}" presName="thinLine2b" presStyleLbl="callout" presStyleIdx="2" presStyleCnt="8"/>
      <dgm:spPr/>
    </dgm:pt>
    <dgm:pt modelId="{D41FEF03-5859-4327-A707-CDD50315A514}" type="pres">
      <dgm:prSet presAssocID="{25E62429-FABB-4D40-9D60-27B64F0150F1}" presName="vertSpace2b" presStyleCnt="0"/>
      <dgm:spPr/>
    </dgm:pt>
    <dgm:pt modelId="{99D290A4-123C-47B5-9940-39EB69BFB1F2}" type="pres">
      <dgm:prSet presAssocID="{561B46E7-D432-4703-AA96-10E4B4D21F6F}" presName="horz2" presStyleCnt="0"/>
      <dgm:spPr/>
    </dgm:pt>
    <dgm:pt modelId="{664C28C8-0CBF-46AB-AB11-CD8F1C882348}" type="pres">
      <dgm:prSet presAssocID="{561B46E7-D432-4703-AA96-10E4B4D21F6F}" presName="horzSpace2" presStyleCnt="0"/>
      <dgm:spPr/>
    </dgm:pt>
    <dgm:pt modelId="{573EF673-841A-4B19-8743-245603C33234}" type="pres">
      <dgm:prSet presAssocID="{561B46E7-D432-4703-AA96-10E4B4D21F6F}" presName="tx2" presStyleLbl="revTx" presStyleIdx="4" presStyleCnt="9"/>
      <dgm:spPr/>
    </dgm:pt>
    <dgm:pt modelId="{5C696930-3731-4C7B-9F2B-835A66945E72}" type="pres">
      <dgm:prSet presAssocID="{561B46E7-D432-4703-AA96-10E4B4D21F6F}" presName="vert2" presStyleCnt="0"/>
      <dgm:spPr/>
    </dgm:pt>
    <dgm:pt modelId="{6E6FC38D-5AB9-4901-BD59-088912AA883D}" type="pres">
      <dgm:prSet presAssocID="{561B46E7-D432-4703-AA96-10E4B4D21F6F}" presName="thinLine2b" presStyleLbl="callout" presStyleIdx="3" presStyleCnt="8"/>
      <dgm:spPr/>
    </dgm:pt>
    <dgm:pt modelId="{2EE221A1-A0E9-4379-9C05-F7FEBAD7A889}" type="pres">
      <dgm:prSet presAssocID="{561B46E7-D432-4703-AA96-10E4B4D21F6F}" presName="vertSpace2b" presStyleCnt="0"/>
      <dgm:spPr/>
    </dgm:pt>
    <dgm:pt modelId="{95F7106F-38E0-4CB9-A91D-FE66D1EACE60}" type="pres">
      <dgm:prSet presAssocID="{6ECFF4DA-2F91-4449-9525-AA992A675FCC}" presName="horz2" presStyleCnt="0"/>
      <dgm:spPr/>
    </dgm:pt>
    <dgm:pt modelId="{E73B9E6F-5266-488D-923B-3D4A1BD29043}" type="pres">
      <dgm:prSet presAssocID="{6ECFF4DA-2F91-4449-9525-AA992A675FCC}" presName="horzSpace2" presStyleCnt="0"/>
      <dgm:spPr/>
    </dgm:pt>
    <dgm:pt modelId="{4266FCFA-0B04-4FC9-B4E0-6EFF56E15CBC}" type="pres">
      <dgm:prSet presAssocID="{6ECFF4DA-2F91-4449-9525-AA992A675FCC}" presName="tx2" presStyleLbl="revTx" presStyleIdx="5" presStyleCnt="9"/>
      <dgm:spPr/>
    </dgm:pt>
    <dgm:pt modelId="{7284A8C4-D89E-48F4-AFC4-CFD2325603C5}" type="pres">
      <dgm:prSet presAssocID="{6ECFF4DA-2F91-4449-9525-AA992A675FCC}" presName="vert2" presStyleCnt="0"/>
      <dgm:spPr/>
    </dgm:pt>
    <dgm:pt modelId="{126215CF-10F8-4ECF-92A2-0ECA79FADCB4}" type="pres">
      <dgm:prSet presAssocID="{6ECFF4DA-2F91-4449-9525-AA992A675FCC}" presName="thinLine2b" presStyleLbl="callout" presStyleIdx="4" presStyleCnt="8"/>
      <dgm:spPr/>
    </dgm:pt>
    <dgm:pt modelId="{5ABA5238-0601-4DFD-B3E1-3A903E6C33F3}" type="pres">
      <dgm:prSet presAssocID="{6ECFF4DA-2F91-4449-9525-AA992A675FCC}" presName="vertSpace2b" presStyleCnt="0"/>
      <dgm:spPr/>
    </dgm:pt>
    <dgm:pt modelId="{CAB9CB91-BD3B-45C1-A187-C54F87CE57E7}" type="pres">
      <dgm:prSet presAssocID="{7DF5D823-7A41-455B-A52D-0942BFD5DFC6}" presName="horz2" presStyleCnt="0"/>
      <dgm:spPr/>
    </dgm:pt>
    <dgm:pt modelId="{413E29B9-2F31-4625-B81B-A5CCDB8E7852}" type="pres">
      <dgm:prSet presAssocID="{7DF5D823-7A41-455B-A52D-0942BFD5DFC6}" presName="horzSpace2" presStyleCnt="0"/>
      <dgm:spPr/>
    </dgm:pt>
    <dgm:pt modelId="{4B18B147-58B3-40F3-8A19-2128418014F9}" type="pres">
      <dgm:prSet presAssocID="{7DF5D823-7A41-455B-A52D-0942BFD5DFC6}" presName="tx2" presStyleLbl="revTx" presStyleIdx="6" presStyleCnt="9"/>
      <dgm:spPr/>
    </dgm:pt>
    <dgm:pt modelId="{52492209-1B27-4D1B-87C8-AC8D42E8A953}" type="pres">
      <dgm:prSet presAssocID="{7DF5D823-7A41-455B-A52D-0942BFD5DFC6}" presName="vert2" presStyleCnt="0"/>
      <dgm:spPr/>
    </dgm:pt>
    <dgm:pt modelId="{BF6E8DBF-04CE-433C-8FE3-1DE001F6B891}" type="pres">
      <dgm:prSet presAssocID="{7DF5D823-7A41-455B-A52D-0942BFD5DFC6}" presName="thinLine2b" presStyleLbl="callout" presStyleIdx="5" presStyleCnt="8"/>
      <dgm:spPr/>
    </dgm:pt>
    <dgm:pt modelId="{721CE43D-6AD6-44AC-9589-D3B799F5F79D}" type="pres">
      <dgm:prSet presAssocID="{7DF5D823-7A41-455B-A52D-0942BFD5DFC6}" presName="vertSpace2b" presStyleCnt="0"/>
      <dgm:spPr/>
    </dgm:pt>
    <dgm:pt modelId="{8E6257C8-EDF2-402C-B80A-823328AC5F9B}" type="pres">
      <dgm:prSet presAssocID="{CFFF4409-C2DA-4CCD-8113-06BACA5737F5}" presName="horz2" presStyleCnt="0"/>
      <dgm:spPr/>
    </dgm:pt>
    <dgm:pt modelId="{034D01CC-0B78-44E6-ACF3-F9082C924930}" type="pres">
      <dgm:prSet presAssocID="{CFFF4409-C2DA-4CCD-8113-06BACA5737F5}" presName="horzSpace2" presStyleCnt="0"/>
      <dgm:spPr/>
    </dgm:pt>
    <dgm:pt modelId="{D966D4D2-F0C9-4C4D-9F40-7B2432215BCE}" type="pres">
      <dgm:prSet presAssocID="{CFFF4409-C2DA-4CCD-8113-06BACA5737F5}" presName="tx2" presStyleLbl="revTx" presStyleIdx="7" presStyleCnt="9"/>
      <dgm:spPr/>
    </dgm:pt>
    <dgm:pt modelId="{D10B13C5-DED4-44CD-B52D-96C950191E9E}" type="pres">
      <dgm:prSet presAssocID="{CFFF4409-C2DA-4CCD-8113-06BACA5737F5}" presName="vert2" presStyleCnt="0"/>
      <dgm:spPr/>
    </dgm:pt>
    <dgm:pt modelId="{ADE2CB39-81CD-4CBE-A15B-FBC886EFB87C}" type="pres">
      <dgm:prSet presAssocID="{CFFF4409-C2DA-4CCD-8113-06BACA5737F5}" presName="thinLine2b" presStyleLbl="callout" presStyleIdx="6" presStyleCnt="8"/>
      <dgm:spPr/>
    </dgm:pt>
    <dgm:pt modelId="{BE00B90B-5292-46EF-81E8-14142AAF636F}" type="pres">
      <dgm:prSet presAssocID="{CFFF4409-C2DA-4CCD-8113-06BACA5737F5}" presName="vertSpace2b" presStyleCnt="0"/>
      <dgm:spPr/>
    </dgm:pt>
    <dgm:pt modelId="{9B8BC3C7-AECE-4525-8BCB-A595D63858C9}" type="pres">
      <dgm:prSet presAssocID="{7340FBAC-71EA-41BC-8821-FC93CF48A2BB}" presName="horz2" presStyleCnt="0"/>
      <dgm:spPr/>
    </dgm:pt>
    <dgm:pt modelId="{DBCF9C58-C0A1-498E-91D1-3467A790FFBF}" type="pres">
      <dgm:prSet presAssocID="{7340FBAC-71EA-41BC-8821-FC93CF48A2BB}" presName="horzSpace2" presStyleCnt="0"/>
      <dgm:spPr/>
    </dgm:pt>
    <dgm:pt modelId="{0836F160-1B18-4A18-BDBE-4E9FEB01461A}" type="pres">
      <dgm:prSet presAssocID="{7340FBAC-71EA-41BC-8821-FC93CF48A2BB}" presName="tx2" presStyleLbl="revTx" presStyleIdx="8" presStyleCnt="9"/>
      <dgm:spPr/>
    </dgm:pt>
    <dgm:pt modelId="{E2EB7AC0-20F4-485B-B600-0681B0217483}" type="pres">
      <dgm:prSet presAssocID="{7340FBAC-71EA-41BC-8821-FC93CF48A2BB}" presName="vert2" presStyleCnt="0"/>
      <dgm:spPr/>
    </dgm:pt>
    <dgm:pt modelId="{4E0416D6-0D22-4765-8999-19B4E101462B}" type="pres">
      <dgm:prSet presAssocID="{7340FBAC-71EA-41BC-8821-FC93CF48A2BB}" presName="thinLine2b" presStyleLbl="callout" presStyleIdx="7" presStyleCnt="8"/>
      <dgm:spPr/>
    </dgm:pt>
    <dgm:pt modelId="{769CCBFB-467C-4771-AC66-05E1E5632CD1}" type="pres">
      <dgm:prSet presAssocID="{7340FBAC-71EA-41BC-8821-FC93CF48A2BB}" presName="vertSpace2b" presStyleCnt="0"/>
      <dgm:spPr/>
    </dgm:pt>
  </dgm:ptLst>
  <dgm:cxnLst>
    <dgm:cxn modelId="{7071E306-E872-4EDF-A32B-C09FCAC591AE}" type="presOf" srcId="{5F7E0957-43C4-4A41-A020-5F422D38306C}" destId="{DEAC5E65-1A5B-418B-8434-8EED25F70FDE}" srcOrd="0" destOrd="0" presId="urn:microsoft.com/office/officeart/2008/layout/LinedList"/>
    <dgm:cxn modelId="{4B009607-B4C7-4414-9690-0D88CD6E9A37}" type="presOf" srcId="{CFFF4409-C2DA-4CCD-8113-06BACA5737F5}" destId="{D966D4D2-F0C9-4C4D-9F40-7B2432215BCE}" srcOrd="0" destOrd="0" presId="urn:microsoft.com/office/officeart/2008/layout/LinedList"/>
    <dgm:cxn modelId="{B431C60F-71AD-40F0-9FEE-D5FB7A3F3582}" type="presOf" srcId="{00CBEA9A-7F40-4CE4-9F3E-761F14BAADAA}" destId="{CD09124C-9581-4523-81E8-A0B22A0A6E4D}" srcOrd="0" destOrd="0" presId="urn:microsoft.com/office/officeart/2008/layout/LinedList"/>
    <dgm:cxn modelId="{31C53A1B-67EF-4CED-9BED-37E2EFBFFA66}" type="presOf" srcId="{25E62429-FABB-4D40-9D60-27B64F0150F1}" destId="{4FF02303-A1FA-424B-B520-1DEC46E1B6A9}" srcOrd="0" destOrd="0" presId="urn:microsoft.com/office/officeart/2008/layout/LinedList"/>
    <dgm:cxn modelId="{D14BE827-D2C9-4F41-AC84-BD453758C3CB}" type="presOf" srcId="{7340FBAC-71EA-41BC-8821-FC93CF48A2BB}" destId="{0836F160-1B18-4A18-BDBE-4E9FEB01461A}" srcOrd="0" destOrd="0" presId="urn:microsoft.com/office/officeart/2008/layout/LinedList"/>
    <dgm:cxn modelId="{0FEA1F32-CFDF-44F2-AF53-43FC5BFDDC3A}" srcId="{8558158B-9445-445F-BF55-B5AF1272CF31}" destId="{CFFF4409-C2DA-4CCD-8113-06BACA5737F5}" srcOrd="6" destOrd="0" parTransId="{CF2BC251-6C26-4EB9-8B97-688EF1EAA300}" sibTransId="{FBAD6FD7-4993-45E7-8255-072C84E1B946}"/>
    <dgm:cxn modelId="{208BDF6F-529E-46DE-9D9B-158CC9724CF7}" type="presOf" srcId="{01B293E3-8D17-465D-B45C-8E1DF7BD60F8}" destId="{D07397C4-6F67-44B5-B527-7DBEE6DFD020}" srcOrd="0" destOrd="0" presId="urn:microsoft.com/office/officeart/2008/layout/LinedList"/>
    <dgm:cxn modelId="{9C9DC980-23CE-47BD-9B93-371EADB9E9EB}" srcId="{8558158B-9445-445F-BF55-B5AF1272CF31}" destId="{25E62429-FABB-4D40-9D60-27B64F0150F1}" srcOrd="2" destOrd="0" parTransId="{742079C7-B165-4334-AC44-8CF6A0708345}" sibTransId="{BCE94644-4151-4CAA-B324-17933B184BED}"/>
    <dgm:cxn modelId="{A0EB40AD-989F-41A9-9DB6-217DB5F4F1C8}" srcId="{8558158B-9445-445F-BF55-B5AF1272CF31}" destId="{00CBEA9A-7F40-4CE4-9F3E-761F14BAADAA}" srcOrd="1" destOrd="0" parTransId="{65271497-9F07-4EFF-9DA7-B8C38F01CC5C}" sibTransId="{8C8101AF-85F0-42D7-8C54-1250A8393A8D}"/>
    <dgm:cxn modelId="{B5161FC4-2F76-4F2E-91AE-E1C83B4ECF07}" srcId="{8558158B-9445-445F-BF55-B5AF1272CF31}" destId="{6ECFF4DA-2F91-4449-9525-AA992A675FCC}" srcOrd="4" destOrd="0" parTransId="{72B55319-F8A9-490C-A13E-7771D93ED994}" sibTransId="{F7AD2281-D4BF-49EC-B7D0-616CD2FBB67A}"/>
    <dgm:cxn modelId="{86EAF4C5-03B3-4F7C-A797-ACEBE485666B}" type="presOf" srcId="{8558158B-9445-445F-BF55-B5AF1272CF31}" destId="{176A7F8E-7D47-4F35-A338-9AC2C97C8591}" srcOrd="0" destOrd="0" presId="urn:microsoft.com/office/officeart/2008/layout/LinedList"/>
    <dgm:cxn modelId="{4CD3A6CD-6CB8-43E4-92BD-EB1FD4436CD1}" type="presOf" srcId="{561B46E7-D432-4703-AA96-10E4B4D21F6F}" destId="{573EF673-841A-4B19-8743-245603C33234}" srcOrd="0" destOrd="0" presId="urn:microsoft.com/office/officeart/2008/layout/LinedList"/>
    <dgm:cxn modelId="{C09D15CF-4339-4CB2-8F5F-ACAF0CE65148}" srcId="{8558158B-9445-445F-BF55-B5AF1272CF31}" destId="{561B46E7-D432-4703-AA96-10E4B4D21F6F}" srcOrd="3" destOrd="0" parTransId="{238FA624-40BB-426D-BB90-700C28300868}" sibTransId="{E55029AC-7CAD-4D83-A57D-8AED8B7947E5}"/>
    <dgm:cxn modelId="{AEEDE1DF-0EE9-482C-BD03-F8F700D1E7D2}" type="presOf" srcId="{7DF5D823-7A41-455B-A52D-0942BFD5DFC6}" destId="{4B18B147-58B3-40F3-8A19-2128418014F9}" srcOrd="0" destOrd="0" presId="urn:microsoft.com/office/officeart/2008/layout/LinedList"/>
    <dgm:cxn modelId="{368D90E1-4B8C-491A-ACEC-978269FA5507}" srcId="{8558158B-9445-445F-BF55-B5AF1272CF31}" destId="{5F7E0957-43C4-4A41-A020-5F422D38306C}" srcOrd="0" destOrd="0" parTransId="{9910EA13-277D-41B7-A904-C2BE2F076356}" sibTransId="{172BDF2F-0FDB-4175-9C03-C0FA03AF351A}"/>
    <dgm:cxn modelId="{9DFD26F2-9B18-4069-A168-C908CB627558}" type="presOf" srcId="{6ECFF4DA-2F91-4449-9525-AA992A675FCC}" destId="{4266FCFA-0B04-4FC9-B4E0-6EFF56E15CBC}" srcOrd="0" destOrd="0" presId="urn:microsoft.com/office/officeart/2008/layout/LinedList"/>
    <dgm:cxn modelId="{F0DD33F4-0B3F-47FD-96E1-DAA750C43975}" srcId="{8558158B-9445-445F-BF55-B5AF1272CF31}" destId="{7340FBAC-71EA-41BC-8821-FC93CF48A2BB}" srcOrd="7" destOrd="0" parTransId="{A66314CA-8403-4731-ADF9-841EB0D3BB7B}" sibTransId="{3D14BECC-F6FA-4077-924A-77A3FA47FC79}"/>
    <dgm:cxn modelId="{865DD0F4-E51B-41C1-A0F1-C8E6236C8923}" srcId="{8558158B-9445-445F-BF55-B5AF1272CF31}" destId="{7DF5D823-7A41-455B-A52D-0942BFD5DFC6}" srcOrd="5" destOrd="0" parTransId="{577195EF-6464-45A0-8528-F38171356AF6}" sibTransId="{5B7C59CB-BB80-491D-84AB-591177575C93}"/>
    <dgm:cxn modelId="{D14C65F5-A1B9-4EC6-8924-11C6A54DA4E8}" srcId="{01B293E3-8D17-465D-B45C-8E1DF7BD60F8}" destId="{8558158B-9445-445F-BF55-B5AF1272CF31}" srcOrd="0" destOrd="0" parTransId="{302A6C5B-4EDC-40BE-8FB4-853EB2482993}" sibTransId="{33AD80BD-A547-4E2A-A21D-6D64451DE7A4}"/>
    <dgm:cxn modelId="{C6A439C7-72A4-43A9-B1B5-EFBA468D6643}" type="presParOf" srcId="{D07397C4-6F67-44B5-B527-7DBEE6DFD020}" destId="{6128BE1A-DE7E-48BD-BE3E-A70B02338B73}" srcOrd="0" destOrd="0" presId="urn:microsoft.com/office/officeart/2008/layout/LinedList"/>
    <dgm:cxn modelId="{7F32E69E-7EAB-45A8-A4CF-D0CE1D88BBB4}" type="presParOf" srcId="{D07397C4-6F67-44B5-B527-7DBEE6DFD020}" destId="{404A31A5-9095-4B91-8AC8-4FFA68F68FE2}" srcOrd="1" destOrd="0" presId="urn:microsoft.com/office/officeart/2008/layout/LinedList"/>
    <dgm:cxn modelId="{0EEBD339-61C2-4B29-9BE5-2DE47407D37E}" type="presParOf" srcId="{404A31A5-9095-4B91-8AC8-4FFA68F68FE2}" destId="{176A7F8E-7D47-4F35-A338-9AC2C97C8591}" srcOrd="0" destOrd="0" presId="urn:microsoft.com/office/officeart/2008/layout/LinedList"/>
    <dgm:cxn modelId="{A9A0020F-39F2-4BEE-8A14-7F40CEC7B278}" type="presParOf" srcId="{404A31A5-9095-4B91-8AC8-4FFA68F68FE2}" destId="{A3277ADB-1F21-4E21-8CFF-172A4CA86ABE}" srcOrd="1" destOrd="0" presId="urn:microsoft.com/office/officeart/2008/layout/LinedList"/>
    <dgm:cxn modelId="{645324D6-24EE-4B16-A7BB-F1A170B9272A}" type="presParOf" srcId="{A3277ADB-1F21-4E21-8CFF-172A4CA86ABE}" destId="{1FB2C634-46A3-4F0B-983C-FE24791623B2}" srcOrd="0" destOrd="0" presId="urn:microsoft.com/office/officeart/2008/layout/LinedList"/>
    <dgm:cxn modelId="{B7E37AD7-5019-45FE-8CEB-9FD3C3033181}" type="presParOf" srcId="{A3277ADB-1F21-4E21-8CFF-172A4CA86ABE}" destId="{A622599E-55C0-4D6B-AAFA-603F32B49A92}" srcOrd="1" destOrd="0" presId="urn:microsoft.com/office/officeart/2008/layout/LinedList"/>
    <dgm:cxn modelId="{A972CFFC-B039-4C28-92B4-7A31C0B0F678}" type="presParOf" srcId="{A622599E-55C0-4D6B-AAFA-603F32B49A92}" destId="{77DC5B6B-C869-40CB-B74E-A65406B84D06}" srcOrd="0" destOrd="0" presId="urn:microsoft.com/office/officeart/2008/layout/LinedList"/>
    <dgm:cxn modelId="{2A68F8D3-69E3-4A8D-96BC-05569A81FEAB}" type="presParOf" srcId="{A622599E-55C0-4D6B-AAFA-603F32B49A92}" destId="{DEAC5E65-1A5B-418B-8434-8EED25F70FDE}" srcOrd="1" destOrd="0" presId="urn:microsoft.com/office/officeart/2008/layout/LinedList"/>
    <dgm:cxn modelId="{97D70FBA-F193-413B-9676-4ACE4CA87C7C}" type="presParOf" srcId="{A622599E-55C0-4D6B-AAFA-603F32B49A92}" destId="{E8D4192E-38DA-4567-8B25-E5370744B238}" srcOrd="2" destOrd="0" presId="urn:microsoft.com/office/officeart/2008/layout/LinedList"/>
    <dgm:cxn modelId="{B80B701F-834C-420A-BC30-A8E35F4C4A9C}" type="presParOf" srcId="{A3277ADB-1F21-4E21-8CFF-172A4CA86ABE}" destId="{C3ACC534-9FDF-402B-B975-62DBADD5A65B}" srcOrd="2" destOrd="0" presId="urn:microsoft.com/office/officeart/2008/layout/LinedList"/>
    <dgm:cxn modelId="{8107A838-2DF7-431B-9766-7ACE27F16A94}" type="presParOf" srcId="{A3277ADB-1F21-4E21-8CFF-172A4CA86ABE}" destId="{6AE3EE46-77CF-4DE3-A9BE-6E3698CFBDD9}" srcOrd="3" destOrd="0" presId="urn:microsoft.com/office/officeart/2008/layout/LinedList"/>
    <dgm:cxn modelId="{2C25C4E9-C00B-437E-BDAC-C3CA9C84CD70}" type="presParOf" srcId="{A3277ADB-1F21-4E21-8CFF-172A4CA86ABE}" destId="{449297FE-434C-467A-BABE-58C8947ADA34}" srcOrd="4" destOrd="0" presId="urn:microsoft.com/office/officeart/2008/layout/LinedList"/>
    <dgm:cxn modelId="{515676FC-4105-4465-A584-EFE5DCA0B27F}" type="presParOf" srcId="{449297FE-434C-467A-BABE-58C8947ADA34}" destId="{316E08DD-C036-4ACB-9D4C-5E08B9773AC6}" srcOrd="0" destOrd="0" presId="urn:microsoft.com/office/officeart/2008/layout/LinedList"/>
    <dgm:cxn modelId="{6D37754B-8C0C-4FB2-BB8A-746DF6919B61}" type="presParOf" srcId="{449297FE-434C-467A-BABE-58C8947ADA34}" destId="{CD09124C-9581-4523-81E8-A0B22A0A6E4D}" srcOrd="1" destOrd="0" presId="urn:microsoft.com/office/officeart/2008/layout/LinedList"/>
    <dgm:cxn modelId="{9C15AC42-6395-4025-94DE-213B0775A5B9}" type="presParOf" srcId="{449297FE-434C-467A-BABE-58C8947ADA34}" destId="{71D6EB0A-2495-4F51-81D8-B5F096398547}" srcOrd="2" destOrd="0" presId="urn:microsoft.com/office/officeart/2008/layout/LinedList"/>
    <dgm:cxn modelId="{5E81BBD5-2863-4343-BF9C-288035E56582}" type="presParOf" srcId="{A3277ADB-1F21-4E21-8CFF-172A4CA86ABE}" destId="{F2DF38C9-1959-4F8F-8048-56FB7B273A53}" srcOrd="5" destOrd="0" presId="urn:microsoft.com/office/officeart/2008/layout/LinedList"/>
    <dgm:cxn modelId="{96A4939A-92E6-4744-97C1-277605C02113}" type="presParOf" srcId="{A3277ADB-1F21-4E21-8CFF-172A4CA86ABE}" destId="{8FEAB2D9-D661-456A-90EB-5BC270B405A8}" srcOrd="6" destOrd="0" presId="urn:microsoft.com/office/officeart/2008/layout/LinedList"/>
    <dgm:cxn modelId="{461BEB83-06E0-4945-859C-878FB0AF7125}" type="presParOf" srcId="{A3277ADB-1F21-4E21-8CFF-172A4CA86ABE}" destId="{216DB4E4-819D-41E0-9858-1E4D6C2A5253}" srcOrd="7" destOrd="0" presId="urn:microsoft.com/office/officeart/2008/layout/LinedList"/>
    <dgm:cxn modelId="{3C98AB64-940E-41D7-B6EA-E4D99A70EB11}" type="presParOf" srcId="{216DB4E4-819D-41E0-9858-1E4D6C2A5253}" destId="{F7D3416F-A69A-4932-93C4-8681AC8F3C17}" srcOrd="0" destOrd="0" presId="urn:microsoft.com/office/officeart/2008/layout/LinedList"/>
    <dgm:cxn modelId="{C06AFC74-0531-4B58-8BD2-67281BD59AB4}" type="presParOf" srcId="{216DB4E4-819D-41E0-9858-1E4D6C2A5253}" destId="{4FF02303-A1FA-424B-B520-1DEC46E1B6A9}" srcOrd="1" destOrd="0" presId="urn:microsoft.com/office/officeart/2008/layout/LinedList"/>
    <dgm:cxn modelId="{86F5B5A6-BEE1-4EAA-A2E9-3849D2DEAC10}" type="presParOf" srcId="{216DB4E4-819D-41E0-9858-1E4D6C2A5253}" destId="{81328ABC-923A-49DC-8A8F-7569BF25CB4D}" srcOrd="2" destOrd="0" presId="urn:microsoft.com/office/officeart/2008/layout/LinedList"/>
    <dgm:cxn modelId="{F7FD57CC-CFFD-45D6-9B44-737E5368107E}" type="presParOf" srcId="{A3277ADB-1F21-4E21-8CFF-172A4CA86ABE}" destId="{DBF32154-41E5-4F57-B427-4AAECF99F759}" srcOrd="8" destOrd="0" presId="urn:microsoft.com/office/officeart/2008/layout/LinedList"/>
    <dgm:cxn modelId="{B613DD88-A92B-4DCA-9C7B-877734617CD3}" type="presParOf" srcId="{A3277ADB-1F21-4E21-8CFF-172A4CA86ABE}" destId="{D41FEF03-5859-4327-A707-CDD50315A514}" srcOrd="9" destOrd="0" presId="urn:microsoft.com/office/officeart/2008/layout/LinedList"/>
    <dgm:cxn modelId="{D2DE6C7B-BB41-4894-83DB-D0A3726C8FC9}" type="presParOf" srcId="{A3277ADB-1F21-4E21-8CFF-172A4CA86ABE}" destId="{99D290A4-123C-47B5-9940-39EB69BFB1F2}" srcOrd="10" destOrd="0" presId="urn:microsoft.com/office/officeart/2008/layout/LinedList"/>
    <dgm:cxn modelId="{36FC5550-1A16-4498-B21F-8B274C4CA0F4}" type="presParOf" srcId="{99D290A4-123C-47B5-9940-39EB69BFB1F2}" destId="{664C28C8-0CBF-46AB-AB11-CD8F1C882348}" srcOrd="0" destOrd="0" presId="urn:microsoft.com/office/officeart/2008/layout/LinedList"/>
    <dgm:cxn modelId="{76DCC243-DD29-4B6A-A7CA-34A48B5D206E}" type="presParOf" srcId="{99D290A4-123C-47B5-9940-39EB69BFB1F2}" destId="{573EF673-841A-4B19-8743-245603C33234}" srcOrd="1" destOrd="0" presId="urn:microsoft.com/office/officeart/2008/layout/LinedList"/>
    <dgm:cxn modelId="{007E9DD7-1481-4EFB-8167-9BCE79860B6E}" type="presParOf" srcId="{99D290A4-123C-47B5-9940-39EB69BFB1F2}" destId="{5C696930-3731-4C7B-9F2B-835A66945E72}" srcOrd="2" destOrd="0" presId="urn:microsoft.com/office/officeart/2008/layout/LinedList"/>
    <dgm:cxn modelId="{679E184C-B153-45D2-96B0-246EE7C7B53A}" type="presParOf" srcId="{A3277ADB-1F21-4E21-8CFF-172A4CA86ABE}" destId="{6E6FC38D-5AB9-4901-BD59-088912AA883D}" srcOrd="11" destOrd="0" presId="urn:microsoft.com/office/officeart/2008/layout/LinedList"/>
    <dgm:cxn modelId="{FFEE0946-4270-489E-88A8-D8AA443BA693}" type="presParOf" srcId="{A3277ADB-1F21-4E21-8CFF-172A4CA86ABE}" destId="{2EE221A1-A0E9-4379-9C05-F7FEBAD7A889}" srcOrd="12" destOrd="0" presId="urn:microsoft.com/office/officeart/2008/layout/LinedList"/>
    <dgm:cxn modelId="{F4E25A16-6ACA-4CD9-8C73-92E21072701D}" type="presParOf" srcId="{A3277ADB-1F21-4E21-8CFF-172A4CA86ABE}" destId="{95F7106F-38E0-4CB9-A91D-FE66D1EACE60}" srcOrd="13" destOrd="0" presId="urn:microsoft.com/office/officeart/2008/layout/LinedList"/>
    <dgm:cxn modelId="{05BA084C-257B-4806-AB25-65D20CC55136}" type="presParOf" srcId="{95F7106F-38E0-4CB9-A91D-FE66D1EACE60}" destId="{E73B9E6F-5266-488D-923B-3D4A1BD29043}" srcOrd="0" destOrd="0" presId="urn:microsoft.com/office/officeart/2008/layout/LinedList"/>
    <dgm:cxn modelId="{E03196FD-341E-4103-8783-C4C3713DC64A}" type="presParOf" srcId="{95F7106F-38E0-4CB9-A91D-FE66D1EACE60}" destId="{4266FCFA-0B04-4FC9-B4E0-6EFF56E15CBC}" srcOrd="1" destOrd="0" presId="urn:microsoft.com/office/officeart/2008/layout/LinedList"/>
    <dgm:cxn modelId="{7BBE6AA0-C6BA-497A-9A32-50EBE148FD83}" type="presParOf" srcId="{95F7106F-38E0-4CB9-A91D-FE66D1EACE60}" destId="{7284A8C4-D89E-48F4-AFC4-CFD2325603C5}" srcOrd="2" destOrd="0" presId="urn:microsoft.com/office/officeart/2008/layout/LinedList"/>
    <dgm:cxn modelId="{F9BCEFE3-8A7D-4FD5-A7CF-ABEE1F5B2412}" type="presParOf" srcId="{A3277ADB-1F21-4E21-8CFF-172A4CA86ABE}" destId="{126215CF-10F8-4ECF-92A2-0ECA79FADCB4}" srcOrd="14" destOrd="0" presId="urn:microsoft.com/office/officeart/2008/layout/LinedList"/>
    <dgm:cxn modelId="{FE5F76F9-A250-4E00-9A0E-5A8919D4997C}" type="presParOf" srcId="{A3277ADB-1F21-4E21-8CFF-172A4CA86ABE}" destId="{5ABA5238-0601-4DFD-B3E1-3A903E6C33F3}" srcOrd="15" destOrd="0" presId="urn:microsoft.com/office/officeart/2008/layout/LinedList"/>
    <dgm:cxn modelId="{598B599F-787F-49D5-9062-03E93C5292E7}" type="presParOf" srcId="{A3277ADB-1F21-4E21-8CFF-172A4CA86ABE}" destId="{CAB9CB91-BD3B-45C1-A187-C54F87CE57E7}" srcOrd="16" destOrd="0" presId="urn:microsoft.com/office/officeart/2008/layout/LinedList"/>
    <dgm:cxn modelId="{440436EC-9C7E-43B5-BC6E-8ECFA96E9CA4}" type="presParOf" srcId="{CAB9CB91-BD3B-45C1-A187-C54F87CE57E7}" destId="{413E29B9-2F31-4625-B81B-A5CCDB8E7852}" srcOrd="0" destOrd="0" presId="urn:microsoft.com/office/officeart/2008/layout/LinedList"/>
    <dgm:cxn modelId="{0D9FCB4D-1EAC-4B83-86CC-3E197B5BD25B}" type="presParOf" srcId="{CAB9CB91-BD3B-45C1-A187-C54F87CE57E7}" destId="{4B18B147-58B3-40F3-8A19-2128418014F9}" srcOrd="1" destOrd="0" presId="urn:microsoft.com/office/officeart/2008/layout/LinedList"/>
    <dgm:cxn modelId="{93CF65A1-3C62-429D-AE18-08C35870FBD2}" type="presParOf" srcId="{CAB9CB91-BD3B-45C1-A187-C54F87CE57E7}" destId="{52492209-1B27-4D1B-87C8-AC8D42E8A953}" srcOrd="2" destOrd="0" presId="urn:microsoft.com/office/officeart/2008/layout/LinedList"/>
    <dgm:cxn modelId="{CB0D34B7-BDE7-4A68-A9B7-F352E341A158}" type="presParOf" srcId="{A3277ADB-1F21-4E21-8CFF-172A4CA86ABE}" destId="{BF6E8DBF-04CE-433C-8FE3-1DE001F6B891}" srcOrd="17" destOrd="0" presId="urn:microsoft.com/office/officeart/2008/layout/LinedList"/>
    <dgm:cxn modelId="{FF5864DF-4F31-4059-88A4-67CA4775FA6E}" type="presParOf" srcId="{A3277ADB-1F21-4E21-8CFF-172A4CA86ABE}" destId="{721CE43D-6AD6-44AC-9589-D3B799F5F79D}" srcOrd="18" destOrd="0" presId="urn:microsoft.com/office/officeart/2008/layout/LinedList"/>
    <dgm:cxn modelId="{D8834C31-0BCA-4DC0-87EB-27306D260B2E}" type="presParOf" srcId="{A3277ADB-1F21-4E21-8CFF-172A4CA86ABE}" destId="{8E6257C8-EDF2-402C-B80A-823328AC5F9B}" srcOrd="19" destOrd="0" presId="urn:microsoft.com/office/officeart/2008/layout/LinedList"/>
    <dgm:cxn modelId="{0356F18D-9057-41BD-9BD6-0C8F06F4E252}" type="presParOf" srcId="{8E6257C8-EDF2-402C-B80A-823328AC5F9B}" destId="{034D01CC-0B78-44E6-ACF3-F9082C924930}" srcOrd="0" destOrd="0" presId="urn:microsoft.com/office/officeart/2008/layout/LinedList"/>
    <dgm:cxn modelId="{F292EDC9-0967-43C5-B9A3-B882D3401BCD}" type="presParOf" srcId="{8E6257C8-EDF2-402C-B80A-823328AC5F9B}" destId="{D966D4D2-F0C9-4C4D-9F40-7B2432215BCE}" srcOrd="1" destOrd="0" presId="urn:microsoft.com/office/officeart/2008/layout/LinedList"/>
    <dgm:cxn modelId="{281517D5-F8D3-405D-9DB7-328172A498A9}" type="presParOf" srcId="{8E6257C8-EDF2-402C-B80A-823328AC5F9B}" destId="{D10B13C5-DED4-44CD-B52D-96C950191E9E}" srcOrd="2" destOrd="0" presId="urn:microsoft.com/office/officeart/2008/layout/LinedList"/>
    <dgm:cxn modelId="{F2AFAB79-4ABB-4CFE-87A7-B8D9D43C44ED}" type="presParOf" srcId="{A3277ADB-1F21-4E21-8CFF-172A4CA86ABE}" destId="{ADE2CB39-81CD-4CBE-A15B-FBC886EFB87C}" srcOrd="20" destOrd="0" presId="urn:microsoft.com/office/officeart/2008/layout/LinedList"/>
    <dgm:cxn modelId="{1B1CA0A9-2879-47C9-BFF1-B08834C9DD47}" type="presParOf" srcId="{A3277ADB-1F21-4E21-8CFF-172A4CA86ABE}" destId="{BE00B90B-5292-46EF-81E8-14142AAF636F}" srcOrd="21" destOrd="0" presId="urn:microsoft.com/office/officeart/2008/layout/LinedList"/>
    <dgm:cxn modelId="{4813F802-2958-4D47-BA45-C7A36E24AAC2}" type="presParOf" srcId="{A3277ADB-1F21-4E21-8CFF-172A4CA86ABE}" destId="{9B8BC3C7-AECE-4525-8BCB-A595D63858C9}" srcOrd="22" destOrd="0" presId="urn:microsoft.com/office/officeart/2008/layout/LinedList"/>
    <dgm:cxn modelId="{75DC738F-622F-4637-B4DF-1BE0315B2265}" type="presParOf" srcId="{9B8BC3C7-AECE-4525-8BCB-A595D63858C9}" destId="{DBCF9C58-C0A1-498E-91D1-3467A790FFBF}" srcOrd="0" destOrd="0" presId="urn:microsoft.com/office/officeart/2008/layout/LinedList"/>
    <dgm:cxn modelId="{AFD2F27E-0D07-4956-8982-9E896525624A}" type="presParOf" srcId="{9B8BC3C7-AECE-4525-8BCB-A595D63858C9}" destId="{0836F160-1B18-4A18-BDBE-4E9FEB01461A}" srcOrd="1" destOrd="0" presId="urn:microsoft.com/office/officeart/2008/layout/LinedList"/>
    <dgm:cxn modelId="{13A2B84E-68DC-4358-8A42-45DFB3F6574F}" type="presParOf" srcId="{9B8BC3C7-AECE-4525-8BCB-A595D63858C9}" destId="{E2EB7AC0-20F4-485B-B600-0681B0217483}" srcOrd="2" destOrd="0" presId="urn:microsoft.com/office/officeart/2008/layout/LinedList"/>
    <dgm:cxn modelId="{B834DEF8-7629-495D-A0E5-04F28961A2BA}" type="presParOf" srcId="{A3277ADB-1F21-4E21-8CFF-172A4CA86ABE}" destId="{4E0416D6-0D22-4765-8999-19B4E101462B}" srcOrd="23" destOrd="0" presId="urn:microsoft.com/office/officeart/2008/layout/LinedList"/>
    <dgm:cxn modelId="{AB7A1A30-26EF-4AF9-9440-3FF237B96F46}" type="presParOf" srcId="{A3277ADB-1F21-4E21-8CFF-172A4CA86ABE}" destId="{769CCBFB-467C-4771-AC66-05E1E5632CD1}" srcOrd="24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4F962D-85BE-4035-A1AD-00FC51BD9472}" type="doc">
      <dgm:prSet loTypeId="urn:microsoft.com/office/officeart/2008/layout/LinedList" loCatId="list" qsTypeId="urn:microsoft.com/office/officeart/2009/2/quickstyle/3d8" qsCatId="3D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1E616B39-B2DF-4814-9811-BD1DAA97B1B4}">
      <dgm:prSet phldrT="[Text]"/>
      <dgm:spPr/>
      <dgm:t>
        <a:bodyPr/>
        <a:lstStyle/>
        <a:p>
          <a:r>
            <a:rPr lang="vi-VN" dirty="0"/>
            <a:t>Working modules</a:t>
          </a:r>
          <a:endParaRPr lang="en-US" dirty="0"/>
        </a:p>
      </dgm:t>
    </dgm:pt>
    <dgm:pt modelId="{E74015BC-12E8-4F5F-9834-7BAD473B268D}" type="parTrans" cxnId="{CBE6FEED-2B28-441A-A0DC-E7FD16D88E73}">
      <dgm:prSet/>
      <dgm:spPr/>
      <dgm:t>
        <a:bodyPr/>
        <a:lstStyle/>
        <a:p>
          <a:endParaRPr lang="en-US"/>
        </a:p>
      </dgm:t>
    </dgm:pt>
    <dgm:pt modelId="{E7B0C000-BAAD-4398-88B7-82AC45D50C14}" type="sibTrans" cxnId="{CBE6FEED-2B28-441A-A0DC-E7FD16D88E73}">
      <dgm:prSet/>
      <dgm:spPr/>
      <dgm:t>
        <a:bodyPr/>
        <a:lstStyle/>
        <a:p>
          <a:endParaRPr lang="en-US"/>
        </a:p>
      </dgm:t>
    </dgm:pt>
    <dgm:pt modelId="{D3C3BF66-581F-4DA1-82B4-973B36576DDC}">
      <dgm:prSet phldrT="[Text]"/>
      <dgm:spPr/>
      <dgm:t>
        <a:bodyPr/>
        <a:lstStyle/>
        <a:p>
          <a:r>
            <a:rPr lang="vi-VN" dirty="0"/>
            <a:t>1. Login</a:t>
          </a:r>
          <a:endParaRPr lang="en-US" dirty="0"/>
        </a:p>
      </dgm:t>
    </dgm:pt>
    <dgm:pt modelId="{60D9FB36-5A8B-48B5-86B6-5CE935065D13}" type="parTrans" cxnId="{5AA11F95-E51E-419F-91C6-2F91F2AA0C9A}">
      <dgm:prSet/>
      <dgm:spPr/>
      <dgm:t>
        <a:bodyPr/>
        <a:lstStyle/>
        <a:p>
          <a:endParaRPr lang="en-US"/>
        </a:p>
      </dgm:t>
    </dgm:pt>
    <dgm:pt modelId="{E2C451A1-4C26-4130-841B-4965A3251EEC}" type="sibTrans" cxnId="{5AA11F95-E51E-419F-91C6-2F91F2AA0C9A}">
      <dgm:prSet/>
      <dgm:spPr/>
      <dgm:t>
        <a:bodyPr/>
        <a:lstStyle/>
        <a:p>
          <a:endParaRPr lang="en-US"/>
        </a:p>
      </dgm:t>
    </dgm:pt>
    <dgm:pt modelId="{F7CC83EA-DD22-4DC7-9C87-4EFD13D9DFAF}">
      <dgm:prSet phldrT="[Text]"/>
      <dgm:spPr/>
      <dgm:t>
        <a:bodyPr/>
        <a:lstStyle/>
        <a:p>
          <a:r>
            <a:rPr lang="vi-VN" dirty="0"/>
            <a:t>2. Apply for leave</a:t>
          </a:r>
          <a:endParaRPr lang="en-US" dirty="0"/>
        </a:p>
      </dgm:t>
    </dgm:pt>
    <dgm:pt modelId="{2563713F-C45C-498E-BDEA-C49A380AC1D6}" type="parTrans" cxnId="{E876723C-893D-4F9D-BC6F-4E34723FD09F}">
      <dgm:prSet/>
      <dgm:spPr/>
      <dgm:t>
        <a:bodyPr/>
        <a:lstStyle/>
        <a:p>
          <a:endParaRPr lang="en-US"/>
        </a:p>
      </dgm:t>
    </dgm:pt>
    <dgm:pt modelId="{B83BCF1A-5AB2-4506-BBEF-50D222AACF50}" type="sibTrans" cxnId="{E876723C-893D-4F9D-BC6F-4E34723FD09F}">
      <dgm:prSet/>
      <dgm:spPr/>
      <dgm:t>
        <a:bodyPr/>
        <a:lstStyle/>
        <a:p>
          <a:endParaRPr lang="en-US"/>
        </a:p>
      </dgm:t>
    </dgm:pt>
    <dgm:pt modelId="{9726AAC3-F89D-4A13-AD36-07D719BAE90D}">
      <dgm:prSet phldrT="[Text]"/>
      <dgm:spPr/>
      <dgm:t>
        <a:bodyPr/>
        <a:lstStyle/>
        <a:p>
          <a:r>
            <a:rPr lang="vi-VN" dirty="0"/>
            <a:t>3. View His/Her Attendance Data</a:t>
          </a:r>
          <a:endParaRPr lang="en-US" dirty="0"/>
        </a:p>
      </dgm:t>
    </dgm:pt>
    <dgm:pt modelId="{04B00D16-0BE3-4CEE-8D1C-5F8983B70415}" type="parTrans" cxnId="{A9FF7163-7B85-4E3F-92E1-7463BFFDB6EE}">
      <dgm:prSet/>
      <dgm:spPr/>
      <dgm:t>
        <a:bodyPr/>
        <a:lstStyle/>
        <a:p>
          <a:endParaRPr lang="en-US"/>
        </a:p>
      </dgm:t>
    </dgm:pt>
    <dgm:pt modelId="{E245E298-0C42-4B52-A119-EE1BAB7F7FCC}" type="sibTrans" cxnId="{A9FF7163-7B85-4E3F-92E1-7463BFFDB6EE}">
      <dgm:prSet/>
      <dgm:spPr/>
      <dgm:t>
        <a:bodyPr/>
        <a:lstStyle/>
        <a:p>
          <a:endParaRPr lang="en-US"/>
        </a:p>
      </dgm:t>
    </dgm:pt>
    <dgm:pt modelId="{CC09522E-7939-412A-988F-81D35024D4A6}">
      <dgm:prSet phldrT="[Text]"/>
      <dgm:spPr/>
      <dgm:t>
        <a:bodyPr/>
        <a:lstStyle/>
        <a:p>
          <a:r>
            <a:rPr lang="vi-VN" dirty="0"/>
            <a:t>4. View Notification</a:t>
          </a:r>
          <a:endParaRPr lang="en-US" dirty="0"/>
        </a:p>
      </dgm:t>
    </dgm:pt>
    <dgm:pt modelId="{49D86F50-D1D0-4213-ADAC-5675FE777901}" type="parTrans" cxnId="{E0A1E3A1-3D5B-4DD0-9932-FC9302BFE67F}">
      <dgm:prSet/>
      <dgm:spPr/>
      <dgm:t>
        <a:bodyPr/>
        <a:lstStyle/>
        <a:p>
          <a:endParaRPr lang="en-US"/>
        </a:p>
      </dgm:t>
    </dgm:pt>
    <dgm:pt modelId="{022DEF73-AB9B-49E7-BD2A-F8B4D875189B}" type="sibTrans" cxnId="{E0A1E3A1-3D5B-4DD0-9932-FC9302BFE67F}">
      <dgm:prSet/>
      <dgm:spPr/>
      <dgm:t>
        <a:bodyPr/>
        <a:lstStyle/>
        <a:p>
          <a:endParaRPr lang="en-US"/>
        </a:p>
      </dgm:t>
    </dgm:pt>
    <dgm:pt modelId="{19FA6DB2-E7C2-471F-AF7D-D9479F24BC17}">
      <dgm:prSet phldrT="[Text]"/>
      <dgm:spPr/>
      <dgm:t>
        <a:bodyPr/>
        <a:lstStyle/>
        <a:p>
          <a:r>
            <a:rPr lang="vi-VN" dirty="0"/>
            <a:t>5. Send Feedback</a:t>
          </a:r>
          <a:endParaRPr lang="en-US" dirty="0"/>
        </a:p>
      </dgm:t>
    </dgm:pt>
    <dgm:pt modelId="{4A6FBA12-269F-4076-A586-088A9289F59F}" type="parTrans" cxnId="{543BB62A-3F76-46FB-91BA-EE9980556C88}">
      <dgm:prSet/>
      <dgm:spPr/>
      <dgm:t>
        <a:bodyPr/>
        <a:lstStyle/>
        <a:p>
          <a:endParaRPr lang="en-US"/>
        </a:p>
      </dgm:t>
    </dgm:pt>
    <dgm:pt modelId="{3B738944-DF51-4071-821E-E30624C5DE6B}" type="sibTrans" cxnId="{543BB62A-3F76-46FB-91BA-EE9980556C88}">
      <dgm:prSet/>
      <dgm:spPr/>
      <dgm:t>
        <a:bodyPr/>
        <a:lstStyle/>
        <a:p>
          <a:endParaRPr lang="en-US"/>
        </a:p>
      </dgm:t>
    </dgm:pt>
    <dgm:pt modelId="{7A57271A-7FD0-4844-BC52-117A3C1C85E6}">
      <dgm:prSet phldrT="[Text]"/>
      <dgm:spPr/>
      <dgm:t>
        <a:bodyPr/>
        <a:lstStyle/>
        <a:p>
          <a:r>
            <a:rPr lang="vi-VN" dirty="0"/>
            <a:t>6. Logout</a:t>
          </a:r>
          <a:endParaRPr lang="en-US" dirty="0"/>
        </a:p>
      </dgm:t>
    </dgm:pt>
    <dgm:pt modelId="{8F34297D-CF9C-4C83-B3CC-2205BC85DE4D}" type="parTrans" cxnId="{6A788EDD-763B-47A7-A641-94C4A9A0F946}">
      <dgm:prSet/>
      <dgm:spPr/>
      <dgm:t>
        <a:bodyPr/>
        <a:lstStyle/>
        <a:p>
          <a:endParaRPr lang="en-US"/>
        </a:p>
      </dgm:t>
    </dgm:pt>
    <dgm:pt modelId="{064DAE2B-730C-4DBD-BD12-ED80A11E0A32}" type="sibTrans" cxnId="{6A788EDD-763B-47A7-A641-94C4A9A0F946}">
      <dgm:prSet/>
      <dgm:spPr/>
      <dgm:t>
        <a:bodyPr/>
        <a:lstStyle/>
        <a:p>
          <a:endParaRPr lang="en-US"/>
        </a:p>
      </dgm:t>
    </dgm:pt>
    <dgm:pt modelId="{1F37B6F2-4E1F-4ABB-A761-5CB433AC6268}" type="pres">
      <dgm:prSet presAssocID="{044F962D-85BE-4035-A1AD-00FC51BD9472}" presName="vert0" presStyleCnt="0">
        <dgm:presLayoutVars>
          <dgm:dir/>
          <dgm:animOne val="branch"/>
          <dgm:animLvl val="lvl"/>
        </dgm:presLayoutVars>
      </dgm:prSet>
      <dgm:spPr/>
    </dgm:pt>
    <dgm:pt modelId="{978E90D2-1D7C-4079-9C7C-BEEA0E8586C2}" type="pres">
      <dgm:prSet presAssocID="{1E616B39-B2DF-4814-9811-BD1DAA97B1B4}" presName="thickLine" presStyleLbl="alignNode1" presStyleIdx="0" presStyleCnt="1"/>
      <dgm:spPr/>
    </dgm:pt>
    <dgm:pt modelId="{3C5B116B-A9FA-46D7-8EC2-E7CCC52C5135}" type="pres">
      <dgm:prSet presAssocID="{1E616B39-B2DF-4814-9811-BD1DAA97B1B4}" presName="horz1" presStyleCnt="0"/>
      <dgm:spPr/>
    </dgm:pt>
    <dgm:pt modelId="{FEF9E61E-7370-42C1-BCE4-E5CBDF906ED5}" type="pres">
      <dgm:prSet presAssocID="{1E616B39-B2DF-4814-9811-BD1DAA97B1B4}" presName="tx1" presStyleLbl="revTx" presStyleIdx="0" presStyleCnt="7"/>
      <dgm:spPr/>
    </dgm:pt>
    <dgm:pt modelId="{F781284F-724C-4009-8ECA-1E259966E90D}" type="pres">
      <dgm:prSet presAssocID="{1E616B39-B2DF-4814-9811-BD1DAA97B1B4}" presName="vert1" presStyleCnt="0"/>
      <dgm:spPr/>
    </dgm:pt>
    <dgm:pt modelId="{DD0D2DEE-26CF-44A9-96BE-2C7C2A3D61DD}" type="pres">
      <dgm:prSet presAssocID="{D3C3BF66-581F-4DA1-82B4-973B36576DDC}" presName="vertSpace2a" presStyleCnt="0"/>
      <dgm:spPr/>
    </dgm:pt>
    <dgm:pt modelId="{88240511-E900-4A84-8D8D-1425D0770B32}" type="pres">
      <dgm:prSet presAssocID="{D3C3BF66-581F-4DA1-82B4-973B36576DDC}" presName="horz2" presStyleCnt="0"/>
      <dgm:spPr/>
    </dgm:pt>
    <dgm:pt modelId="{A6AC6D55-1452-4990-B1FD-644F19E84E4B}" type="pres">
      <dgm:prSet presAssocID="{D3C3BF66-581F-4DA1-82B4-973B36576DDC}" presName="horzSpace2" presStyleCnt="0"/>
      <dgm:spPr/>
    </dgm:pt>
    <dgm:pt modelId="{C9B08F93-E881-41C4-9D62-69DF37312FAC}" type="pres">
      <dgm:prSet presAssocID="{D3C3BF66-581F-4DA1-82B4-973B36576DDC}" presName="tx2" presStyleLbl="revTx" presStyleIdx="1" presStyleCnt="7"/>
      <dgm:spPr/>
    </dgm:pt>
    <dgm:pt modelId="{A40CA790-4471-453E-8CA2-1633120FAFFD}" type="pres">
      <dgm:prSet presAssocID="{D3C3BF66-581F-4DA1-82B4-973B36576DDC}" presName="vert2" presStyleCnt="0"/>
      <dgm:spPr/>
    </dgm:pt>
    <dgm:pt modelId="{B7EB9CAE-DC3C-4FA0-9701-2484D06B7EBB}" type="pres">
      <dgm:prSet presAssocID="{D3C3BF66-581F-4DA1-82B4-973B36576DDC}" presName="thinLine2b" presStyleLbl="callout" presStyleIdx="0" presStyleCnt="6"/>
      <dgm:spPr/>
    </dgm:pt>
    <dgm:pt modelId="{658C74E5-0564-48DF-9F2A-3659B8EBF015}" type="pres">
      <dgm:prSet presAssocID="{D3C3BF66-581F-4DA1-82B4-973B36576DDC}" presName="vertSpace2b" presStyleCnt="0"/>
      <dgm:spPr/>
    </dgm:pt>
    <dgm:pt modelId="{54897455-498F-4237-9080-1DC1773FA17C}" type="pres">
      <dgm:prSet presAssocID="{F7CC83EA-DD22-4DC7-9C87-4EFD13D9DFAF}" presName="horz2" presStyleCnt="0"/>
      <dgm:spPr/>
    </dgm:pt>
    <dgm:pt modelId="{3F7A493A-1853-4353-8336-9C4E8FF594A4}" type="pres">
      <dgm:prSet presAssocID="{F7CC83EA-DD22-4DC7-9C87-4EFD13D9DFAF}" presName="horzSpace2" presStyleCnt="0"/>
      <dgm:spPr/>
    </dgm:pt>
    <dgm:pt modelId="{DFDE772E-A6BD-4C1F-A749-240A3F51EC14}" type="pres">
      <dgm:prSet presAssocID="{F7CC83EA-DD22-4DC7-9C87-4EFD13D9DFAF}" presName="tx2" presStyleLbl="revTx" presStyleIdx="2" presStyleCnt="7"/>
      <dgm:spPr/>
    </dgm:pt>
    <dgm:pt modelId="{9164F0D9-6641-4E28-BD72-B9D2C31F13D9}" type="pres">
      <dgm:prSet presAssocID="{F7CC83EA-DD22-4DC7-9C87-4EFD13D9DFAF}" presName="vert2" presStyleCnt="0"/>
      <dgm:spPr/>
    </dgm:pt>
    <dgm:pt modelId="{4780CE4B-B268-4900-B4C0-1C3A0401B3AA}" type="pres">
      <dgm:prSet presAssocID="{F7CC83EA-DD22-4DC7-9C87-4EFD13D9DFAF}" presName="thinLine2b" presStyleLbl="callout" presStyleIdx="1" presStyleCnt="6"/>
      <dgm:spPr/>
    </dgm:pt>
    <dgm:pt modelId="{6E142399-9BF9-4397-83D6-FB413C773AEF}" type="pres">
      <dgm:prSet presAssocID="{F7CC83EA-DD22-4DC7-9C87-4EFD13D9DFAF}" presName="vertSpace2b" presStyleCnt="0"/>
      <dgm:spPr/>
    </dgm:pt>
    <dgm:pt modelId="{9EA23E65-B64C-48AA-BC48-635DF3689FBF}" type="pres">
      <dgm:prSet presAssocID="{9726AAC3-F89D-4A13-AD36-07D719BAE90D}" presName="horz2" presStyleCnt="0"/>
      <dgm:spPr/>
    </dgm:pt>
    <dgm:pt modelId="{B0FC1915-9F4D-45C1-811A-0AEA962643C6}" type="pres">
      <dgm:prSet presAssocID="{9726AAC3-F89D-4A13-AD36-07D719BAE90D}" presName="horzSpace2" presStyleCnt="0"/>
      <dgm:spPr/>
    </dgm:pt>
    <dgm:pt modelId="{1ABCE553-47DA-4731-B654-A36E7621A630}" type="pres">
      <dgm:prSet presAssocID="{9726AAC3-F89D-4A13-AD36-07D719BAE90D}" presName="tx2" presStyleLbl="revTx" presStyleIdx="3" presStyleCnt="7"/>
      <dgm:spPr/>
    </dgm:pt>
    <dgm:pt modelId="{7F8D4106-62A6-488F-AA8B-38EE6C03F7CD}" type="pres">
      <dgm:prSet presAssocID="{9726AAC3-F89D-4A13-AD36-07D719BAE90D}" presName="vert2" presStyleCnt="0"/>
      <dgm:spPr/>
    </dgm:pt>
    <dgm:pt modelId="{2D3EA41A-CD57-4A87-B0DC-B64499175694}" type="pres">
      <dgm:prSet presAssocID="{9726AAC3-F89D-4A13-AD36-07D719BAE90D}" presName="thinLine2b" presStyleLbl="callout" presStyleIdx="2" presStyleCnt="6"/>
      <dgm:spPr/>
    </dgm:pt>
    <dgm:pt modelId="{166FB334-E07B-4A87-AAF3-EEAA2C8AD061}" type="pres">
      <dgm:prSet presAssocID="{9726AAC3-F89D-4A13-AD36-07D719BAE90D}" presName="vertSpace2b" presStyleCnt="0"/>
      <dgm:spPr/>
    </dgm:pt>
    <dgm:pt modelId="{5928A6E2-743E-4A44-9363-23A2145663BE}" type="pres">
      <dgm:prSet presAssocID="{CC09522E-7939-412A-988F-81D35024D4A6}" presName="horz2" presStyleCnt="0"/>
      <dgm:spPr/>
    </dgm:pt>
    <dgm:pt modelId="{DE7B080B-1AD6-4E38-AA72-EECAE67E7E45}" type="pres">
      <dgm:prSet presAssocID="{CC09522E-7939-412A-988F-81D35024D4A6}" presName="horzSpace2" presStyleCnt="0"/>
      <dgm:spPr/>
    </dgm:pt>
    <dgm:pt modelId="{ACC474EB-D6DA-4118-8EE1-374E81173BCD}" type="pres">
      <dgm:prSet presAssocID="{CC09522E-7939-412A-988F-81D35024D4A6}" presName="tx2" presStyleLbl="revTx" presStyleIdx="4" presStyleCnt="7"/>
      <dgm:spPr/>
    </dgm:pt>
    <dgm:pt modelId="{0EAA2D7D-492F-46E5-AEF1-67F212D9CB96}" type="pres">
      <dgm:prSet presAssocID="{CC09522E-7939-412A-988F-81D35024D4A6}" presName="vert2" presStyleCnt="0"/>
      <dgm:spPr/>
    </dgm:pt>
    <dgm:pt modelId="{B1368083-E1FC-45BE-A8CD-DC738BD7D067}" type="pres">
      <dgm:prSet presAssocID="{CC09522E-7939-412A-988F-81D35024D4A6}" presName="thinLine2b" presStyleLbl="callout" presStyleIdx="3" presStyleCnt="6"/>
      <dgm:spPr/>
    </dgm:pt>
    <dgm:pt modelId="{2BD5682C-DFD0-4377-AD23-B0F587B5AB40}" type="pres">
      <dgm:prSet presAssocID="{CC09522E-7939-412A-988F-81D35024D4A6}" presName="vertSpace2b" presStyleCnt="0"/>
      <dgm:spPr/>
    </dgm:pt>
    <dgm:pt modelId="{194BE9B2-9E5C-40EC-A785-19C271C0AAB7}" type="pres">
      <dgm:prSet presAssocID="{19FA6DB2-E7C2-471F-AF7D-D9479F24BC17}" presName="horz2" presStyleCnt="0"/>
      <dgm:spPr/>
    </dgm:pt>
    <dgm:pt modelId="{1FDD314B-15D0-45BE-8A0B-5B6B2C4C2AEB}" type="pres">
      <dgm:prSet presAssocID="{19FA6DB2-E7C2-471F-AF7D-D9479F24BC17}" presName="horzSpace2" presStyleCnt="0"/>
      <dgm:spPr/>
    </dgm:pt>
    <dgm:pt modelId="{7261C7C0-0733-48B9-B777-42168CEFB4F3}" type="pres">
      <dgm:prSet presAssocID="{19FA6DB2-E7C2-471F-AF7D-D9479F24BC17}" presName="tx2" presStyleLbl="revTx" presStyleIdx="5" presStyleCnt="7"/>
      <dgm:spPr/>
    </dgm:pt>
    <dgm:pt modelId="{BC29F527-1FD0-4111-BE71-05727D43D98B}" type="pres">
      <dgm:prSet presAssocID="{19FA6DB2-E7C2-471F-AF7D-D9479F24BC17}" presName="vert2" presStyleCnt="0"/>
      <dgm:spPr/>
    </dgm:pt>
    <dgm:pt modelId="{C9D18768-D22E-4FAC-9CED-0819FF61096F}" type="pres">
      <dgm:prSet presAssocID="{19FA6DB2-E7C2-471F-AF7D-D9479F24BC17}" presName="thinLine2b" presStyleLbl="callout" presStyleIdx="4" presStyleCnt="6"/>
      <dgm:spPr/>
    </dgm:pt>
    <dgm:pt modelId="{328DB253-4542-4C1F-A1D6-FB0F24674634}" type="pres">
      <dgm:prSet presAssocID="{19FA6DB2-E7C2-471F-AF7D-D9479F24BC17}" presName="vertSpace2b" presStyleCnt="0"/>
      <dgm:spPr/>
    </dgm:pt>
    <dgm:pt modelId="{5614B6D6-A4D0-4D9F-BF94-BC22CAA6088F}" type="pres">
      <dgm:prSet presAssocID="{7A57271A-7FD0-4844-BC52-117A3C1C85E6}" presName="horz2" presStyleCnt="0"/>
      <dgm:spPr/>
    </dgm:pt>
    <dgm:pt modelId="{BFF5737A-A068-4FF2-8BE7-E2E65E40AB89}" type="pres">
      <dgm:prSet presAssocID="{7A57271A-7FD0-4844-BC52-117A3C1C85E6}" presName="horzSpace2" presStyleCnt="0"/>
      <dgm:spPr/>
    </dgm:pt>
    <dgm:pt modelId="{C47D7EB7-3965-4E9A-9DE5-483056F80E78}" type="pres">
      <dgm:prSet presAssocID="{7A57271A-7FD0-4844-BC52-117A3C1C85E6}" presName="tx2" presStyleLbl="revTx" presStyleIdx="6" presStyleCnt="7"/>
      <dgm:spPr/>
    </dgm:pt>
    <dgm:pt modelId="{03F89A0F-6819-434B-B76E-E587BC6B9E97}" type="pres">
      <dgm:prSet presAssocID="{7A57271A-7FD0-4844-BC52-117A3C1C85E6}" presName="vert2" presStyleCnt="0"/>
      <dgm:spPr/>
    </dgm:pt>
    <dgm:pt modelId="{5FA446EF-41FF-4910-B910-B4B192E459FF}" type="pres">
      <dgm:prSet presAssocID="{7A57271A-7FD0-4844-BC52-117A3C1C85E6}" presName="thinLine2b" presStyleLbl="callout" presStyleIdx="5" presStyleCnt="6"/>
      <dgm:spPr/>
    </dgm:pt>
    <dgm:pt modelId="{31C1F134-DF1E-4136-800B-E325BA7AA45B}" type="pres">
      <dgm:prSet presAssocID="{7A57271A-7FD0-4844-BC52-117A3C1C85E6}" presName="vertSpace2b" presStyleCnt="0"/>
      <dgm:spPr/>
    </dgm:pt>
  </dgm:ptLst>
  <dgm:cxnLst>
    <dgm:cxn modelId="{E6C3A91C-1FA6-4E7B-B091-D959A7431FF2}" type="presOf" srcId="{F7CC83EA-DD22-4DC7-9C87-4EFD13D9DFAF}" destId="{DFDE772E-A6BD-4C1F-A749-240A3F51EC14}" srcOrd="0" destOrd="0" presId="urn:microsoft.com/office/officeart/2008/layout/LinedList"/>
    <dgm:cxn modelId="{543BB62A-3F76-46FB-91BA-EE9980556C88}" srcId="{1E616B39-B2DF-4814-9811-BD1DAA97B1B4}" destId="{19FA6DB2-E7C2-471F-AF7D-D9479F24BC17}" srcOrd="4" destOrd="0" parTransId="{4A6FBA12-269F-4076-A586-088A9289F59F}" sibTransId="{3B738944-DF51-4071-821E-E30624C5DE6B}"/>
    <dgm:cxn modelId="{B70A2E38-04D2-40CB-9AB2-867BC711C5DA}" type="presOf" srcId="{D3C3BF66-581F-4DA1-82B4-973B36576DDC}" destId="{C9B08F93-E881-41C4-9D62-69DF37312FAC}" srcOrd="0" destOrd="0" presId="urn:microsoft.com/office/officeart/2008/layout/LinedList"/>
    <dgm:cxn modelId="{E876723C-893D-4F9D-BC6F-4E34723FD09F}" srcId="{1E616B39-B2DF-4814-9811-BD1DAA97B1B4}" destId="{F7CC83EA-DD22-4DC7-9C87-4EFD13D9DFAF}" srcOrd="1" destOrd="0" parTransId="{2563713F-C45C-498E-BDEA-C49A380AC1D6}" sibTransId="{B83BCF1A-5AB2-4506-BBEF-50D222AACF50}"/>
    <dgm:cxn modelId="{A9FF7163-7B85-4E3F-92E1-7463BFFDB6EE}" srcId="{1E616B39-B2DF-4814-9811-BD1DAA97B1B4}" destId="{9726AAC3-F89D-4A13-AD36-07D719BAE90D}" srcOrd="2" destOrd="0" parTransId="{04B00D16-0BE3-4CEE-8D1C-5F8983B70415}" sibTransId="{E245E298-0C42-4B52-A119-EE1BAB7F7FCC}"/>
    <dgm:cxn modelId="{02E58D51-0C30-4282-B236-A831925140DF}" type="presOf" srcId="{7A57271A-7FD0-4844-BC52-117A3C1C85E6}" destId="{C47D7EB7-3965-4E9A-9DE5-483056F80E78}" srcOrd="0" destOrd="0" presId="urn:microsoft.com/office/officeart/2008/layout/LinedList"/>
    <dgm:cxn modelId="{457CE273-9B5B-4C6A-A68E-3D7344855D55}" type="presOf" srcId="{1E616B39-B2DF-4814-9811-BD1DAA97B1B4}" destId="{FEF9E61E-7370-42C1-BCE4-E5CBDF906ED5}" srcOrd="0" destOrd="0" presId="urn:microsoft.com/office/officeart/2008/layout/LinedList"/>
    <dgm:cxn modelId="{5AA11F95-E51E-419F-91C6-2F91F2AA0C9A}" srcId="{1E616B39-B2DF-4814-9811-BD1DAA97B1B4}" destId="{D3C3BF66-581F-4DA1-82B4-973B36576DDC}" srcOrd="0" destOrd="0" parTransId="{60D9FB36-5A8B-48B5-86B6-5CE935065D13}" sibTransId="{E2C451A1-4C26-4130-841B-4965A3251EEC}"/>
    <dgm:cxn modelId="{E0A1E3A1-3D5B-4DD0-9932-FC9302BFE67F}" srcId="{1E616B39-B2DF-4814-9811-BD1DAA97B1B4}" destId="{CC09522E-7939-412A-988F-81D35024D4A6}" srcOrd="3" destOrd="0" parTransId="{49D86F50-D1D0-4213-ADAC-5675FE777901}" sibTransId="{022DEF73-AB9B-49E7-BD2A-F8B4D875189B}"/>
    <dgm:cxn modelId="{16400BAE-7583-43C6-A450-398239B4BDB5}" type="presOf" srcId="{044F962D-85BE-4035-A1AD-00FC51BD9472}" destId="{1F37B6F2-4E1F-4ABB-A761-5CB433AC6268}" srcOrd="0" destOrd="0" presId="urn:microsoft.com/office/officeart/2008/layout/LinedList"/>
    <dgm:cxn modelId="{FB3389B0-41DC-465C-AD8D-84C5FC0A8D64}" type="presOf" srcId="{9726AAC3-F89D-4A13-AD36-07D719BAE90D}" destId="{1ABCE553-47DA-4731-B654-A36E7621A630}" srcOrd="0" destOrd="0" presId="urn:microsoft.com/office/officeart/2008/layout/LinedList"/>
    <dgm:cxn modelId="{4CFB76B8-0D2C-4296-B47D-4BC7FD4AC747}" type="presOf" srcId="{CC09522E-7939-412A-988F-81D35024D4A6}" destId="{ACC474EB-D6DA-4118-8EE1-374E81173BCD}" srcOrd="0" destOrd="0" presId="urn:microsoft.com/office/officeart/2008/layout/LinedList"/>
    <dgm:cxn modelId="{6A788EDD-763B-47A7-A641-94C4A9A0F946}" srcId="{1E616B39-B2DF-4814-9811-BD1DAA97B1B4}" destId="{7A57271A-7FD0-4844-BC52-117A3C1C85E6}" srcOrd="5" destOrd="0" parTransId="{8F34297D-CF9C-4C83-B3CC-2205BC85DE4D}" sibTransId="{064DAE2B-730C-4DBD-BD12-ED80A11E0A32}"/>
    <dgm:cxn modelId="{CBE6FEED-2B28-441A-A0DC-E7FD16D88E73}" srcId="{044F962D-85BE-4035-A1AD-00FC51BD9472}" destId="{1E616B39-B2DF-4814-9811-BD1DAA97B1B4}" srcOrd="0" destOrd="0" parTransId="{E74015BC-12E8-4F5F-9834-7BAD473B268D}" sibTransId="{E7B0C000-BAAD-4398-88B7-82AC45D50C14}"/>
    <dgm:cxn modelId="{531871F7-EABE-49B1-82FB-9ABCA6439323}" type="presOf" srcId="{19FA6DB2-E7C2-471F-AF7D-D9479F24BC17}" destId="{7261C7C0-0733-48B9-B777-42168CEFB4F3}" srcOrd="0" destOrd="0" presId="urn:microsoft.com/office/officeart/2008/layout/LinedList"/>
    <dgm:cxn modelId="{9A5C8F92-E39C-4FDB-9C8E-C2EA0C43F0FC}" type="presParOf" srcId="{1F37B6F2-4E1F-4ABB-A761-5CB433AC6268}" destId="{978E90D2-1D7C-4079-9C7C-BEEA0E8586C2}" srcOrd="0" destOrd="0" presId="urn:microsoft.com/office/officeart/2008/layout/LinedList"/>
    <dgm:cxn modelId="{7143C2AB-806B-42F3-B728-B4A3CDC5FC2B}" type="presParOf" srcId="{1F37B6F2-4E1F-4ABB-A761-5CB433AC6268}" destId="{3C5B116B-A9FA-46D7-8EC2-E7CCC52C5135}" srcOrd="1" destOrd="0" presId="urn:microsoft.com/office/officeart/2008/layout/LinedList"/>
    <dgm:cxn modelId="{70050C78-340F-42CC-81BF-A683688FEF49}" type="presParOf" srcId="{3C5B116B-A9FA-46D7-8EC2-E7CCC52C5135}" destId="{FEF9E61E-7370-42C1-BCE4-E5CBDF906ED5}" srcOrd="0" destOrd="0" presId="urn:microsoft.com/office/officeart/2008/layout/LinedList"/>
    <dgm:cxn modelId="{42F4AF3A-A437-4F0D-A465-E59F8E93424C}" type="presParOf" srcId="{3C5B116B-A9FA-46D7-8EC2-E7CCC52C5135}" destId="{F781284F-724C-4009-8ECA-1E259966E90D}" srcOrd="1" destOrd="0" presId="urn:microsoft.com/office/officeart/2008/layout/LinedList"/>
    <dgm:cxn modelId="{D0244869-B421-4A54-93D9-9821EE00A278}" type="presParOf" srcId="{F781284F-724C-4009-8ECA-1E259966E90D}" destId="{DD0D2DEE-26CF-44A9-96BE-2C7C2A3D61DD}" srcOrd="0" destOrd="0" presId="urn:microsoft.com/office/officeart/2008/layout/LinedList"/>
    <dgm:cxn modelId="{4A074F8B-542B-4F36-91BF-5CC2A74514D1}" type="presParOf" srcId="{F781284F-724C-4009-8ECA-1E259966E90D}" destId="{88240511-E900-4A84-8D8D-1425D0770B32}" srcOrd="1" destOrd="0" presId="urn:microsoft.com/office/officeart/2008/layout/LinedList"/>
    <dgm:cxn modelId="{E110AF36-6EAD-49EE-980E-64F69FCD328B}" type="presParOf" srcId="{88240511-E900-4A84-8D8D-1425D0770B32}" destId="{A6AC6D55-1452-4990-B1FD-644F19E84E4B}" srcOrd="0" destOrd="0" presId="urn:microsoft.com/office/officeart/2008/layout/LinedList"/>
    <dgm:cxn modelId="{F0409547-A105-44DF-903F-FD296E70AEA5}" type="presParOf" srcId="{88240511-E900-4A84-8D8D-1425D0770B32}" destId="{C9B08F93-E881-41C4-9D62-69DF37312FAC}" srcOrd="1" destOrd="0" presId="urn:microsoft.com/office/officeart/2008/layout/LinedList"/>
    <dgm:cxn modelId="{13BE5D8E-003D-402F-A0C0-F1CE7C0C2B80}" type="presParOf" srcId="{88240511-E900-4A84-8D8D-1425D0770B32}" destId="{A40CA790-4471-453E-8CA2-1633120FAFFD}" srcOrd="2" destOrd="0" presId="urn:microsoft.com/office/officeart/2008/layout/LinedList"/>
    <dgm:cxn modelId="{F3B3B56F-0739-4561-84C7-B267613F8465}" type="presParOf" srcId="{F781284F-724C-4009-8ECA-1E259966E90D}" destId="{B7EB9CAE-DC3C-4FA0-9701-2484D06B7EBB}" srcOrd="2" destOrd="0" presId="urn:microsoft.com/office/officeart/2008/layout/LinedList"/>
    <dgm:cxn modelId="{7F369254-888F-4308-92AF-EED44A4D2811}" type="presParOf" srcId="{F781284F-724C-4009-8ECA-1E259966E90D}" destId="{658C74E5-0564-48DF-9F2A-3659B8EBF015}" srcOrd="3" destOrd="0" presId="urn:microsoft.com/office/officeart/2008/layout/LinedList"/>
    <dgm:cxn modelId="{77EB36BC-6B0A-4F97-904D-406C37C626F7}" type="presParOf" srcId="{F781284F-724C-4009-8ECA-1E259966E90D}" destId="{54897455-498F-4237-9080-1DC1773FA17C}" srcOrd="4" destOrd="0" presId="urn:microsoft.com/office/officeart/2008/layout/LinedList"/>
    <dgm:cxn modelId="{47437B70-E7F2-4949-AED5-424E795DCC6A}" type="presParOf" srcId="{54897455-498F-4237-9080-1DC1773FA17C}" destId="{3F7A493A-1853-4353-8336-9C4E8FF594A4}" srcOrd="0" destOrd="0" presId="urn:microsoft.com/office/officeart/2008/layout/LinedList"/>
    <dgm:cxn modelId="{46C9BA44-43A0-4680-8FC6-D4BDFABBCA36}" type="presParOf" srcId="{54897455-498F-4237-9080-1DC1773FA17C}" destId="{DFDE772E-A6BD-4C1F-A749-240A3F51EC14}" srcOrd="1" destOrd="0" presId="urn:microsoft.com/office/officeart/2008/layout/LinedList"/>
    <dgm:cxn modelId="{DB697E26-6F19-463C-B5D9-A9F3E17B4303}" type="presParOf" srcId="{54897455-498F-4237-9080-1DC1773FA17C}" destId="{9164F0D9-6641-4E28-BD72-B9D2C31F13D9}" srcOrd="2" destOrd="0" presId="urn:microsoft.com/office/officeart/2008/layout/LinedList"/>
    <dgm:cxn modelId="{45A10E96-B544-4CA8-B25F-8E2E9FC96F02}" type="presParOf" srcId="{F781284F-724C-4009-8ECA-1E259966E90D}" destId="{4780CE4B-B268-4900-B4C0-1C3A0401B3AA}" srcOrd="5" destOrd="0" presId="urn:microsoft.com/office/officeart/2008/layout/LinedList"/>
    <dgm:cxn modelId="{BB1ACA6D-541C-4D62-99AC-32CD48F87A9C}" type="presParOf" srcId="{F781284F-724C-4009-8ECA-1E259966E90D}" destId="{6E142399-9BF9-4397-83D6-FB413C773AEF}" srcOrd="6" destOrd="0" presId="urn:microsoft.com/office/officeart/2008/layout/LinedList"/>
    <dgm:cxn modelId="{9C71DA17-D6D3-4E89-A087-D493219A47A2}" type="presParOf" srcId="{F781284F-724C-4009-8ECA-1E259966E90D}" destId="{9EA23E65-B64C-48AA-BC48-635DF3689FBF}" srcOrd="7" destOrd="0" presId="urn:microsoft.com/office/officeart/2008/layout/LinedList"/>
    <dgm:cxn modelId="{EDA199A6-9AC6-4E74-9D16-F987623D5D86}" type="presParOf" srcId="{9EA23E65-B64C-48AA-BC48-635DF3689FBF}" destId="{B0FC1915-9F4D-45C1-811A-0AEA962643C6}" srcOrd="0" destOrd="0" presId="urn:microsoft.com/office/officeart/2008/layout/LinedList"/>
    <dgm:cxn modelId="{93EBD3B3-D23D-42E9-A77A-6558B9FA0C76}" type="presParOf" srcId="{9EA23E65-B64C-48AA-BC48-635DF3689FBF}" destId="{1ABCE553-47DA-4731-B654-A36E7621A630}" srcOrd="1" destOrd="0" presId="urn:microsoft.com/office/officeart/2008/layout/LinedList"/>
    <dgm:cxn modelId="{BD34D2BB-EBA4-4CFD-BC65-6E8BFC0EF29D}" type="presParOf" srcId="{9EA23E65-B64C-48AA-BC48-635DF3689FBF}" destId="{7F8D4106-62A6-488F-AA8B-38EE6C03F7CD}" srcOrd="2" destOrd="0" presId="urn:microsoft.com/office/officeart/2008/layout/LinedList"/>
    <dgm:cxn modelId="{EEA9BC1A-965C-4170-AF43-604BEE13842A}" type="presParOf" srcId="{F781284F-724C-4009-8ECA-1E259966E90D}" destId="{2D3EA41A-CD57-4A87-B0DC-B64499175694}" srcOrd="8" destOrd="0" presId="urn:microsoft.com/office/officeart/2008/layout/LinedList"/>
    <dgm:cxn modelId="{28E1AA7B-D4B1-4442-B525-85D07A1F8873}" type="presParOf" srcId="{F781284F-724C-4009-8ECA-1E259966E90D}" destId="{166FB334-E07B-4A87-AAF3-EEAA2C8AD061}" srcOrd="9" destOrd="0" presId="urn:microsoft.com/office/officeart/2008/layout/LinedList"/>
    <dgm:cxn modelId="{EEB1E0BA-287E-48B8-B5D8-C6DCFA59BE8F}" type="presParOf" srcId="{F781284F-724C-4009-8ECA-1E259966E90D}" destId="{5928A6E2-743E-4A44-9363-23A2145663BE}" srcOrd="10" destOrd="0" presId="urn:microsoft.com/office/officeart/2008/layout/LinedList"/>
    <dgm:cxn modelId="{CB5471C2-6BB2-403D-87FB-6D9183411FDC}" type="presParOf" srcId="{5928A6E2-743E-4A44-9363-23A2145663BE}" destId="{DE7B080B-1AD6-4E38-AA72-EECAE67E7E45}" srcOrd="0" destOrd="0" presId="urn:microsoft.com/office/officeart/2008/layout/LinedList"/>
    <dgm:cxn modelId="{4DA04DA6-732F-4D88-A5E5-66EA9AA8C645}" type="presParOf" srcId="{5928A6E2-743E-4A44-9363-23A2145663BE}" destId="{ACC474EB-D6DA-4118-8EE1-374E81173BCD}" srcOrd="1" destOrd="0" presId="urn:microsoft.com/office/officeart/2008/layout/LinedList"/>
    <dgm:cxn modelId="{EDB752A5-8212-4221-98BA-C6A9B8859D90}" type="presParOf" srcId="{5928A6E2-743E-4A44-9363-23A2145663BE}" destId="{0EAA2D7D-492F-46E5-AEF1-67F212D9CB96}" srcOrd="2" destOrd="0" presId="urn:microsoft.com/office/officeart/2008/layout/LinedList"/>
    <dgm:cxn modelId="{072E68C5-79E6-4C75-A7F0-47ABB27F2FC0}" type="presParOf" srcId="{F781284F-724C-4009-8ECA-1E259966E90D}" destId="{B1368083-E1FC-45BE-A8CD-DC738BD7D067}" srcOrd="11" destOrd="0" presId="urn:microsoft.com/office/officeart/2008/layout/LinedList"/>
    <dgm:cxn modelId="{5D842A25-9A92-4B25-AC6D-82CF36946529}" type="presParOf" srcId="{F781284F-724C-4009-8ECA-1E259966E90D}" destId="{2BD5682C-DFD0-4377-AD23-B0F587B5AB40}" srcOrd="12" destOrd="0" presId="urn:microsoft.com/office/officeart/2008/layout/LinedList"/>
    <dgm:cxn modelId="{26ECA3FB-DE1D-4E35-A69C-2899902BB834}" type="presParOf" srcId="{F781284F-724C-4009-8ECA-1E259966E90D}" destId="{194BE9B2-9E5C-40EC-A785-19C271C0AAB7}" srcOrd="13" destOrd="0" presId="urn:microsoft.com/office/officeart/2008/layout/LinedList"/>
    <dgm:cxn modelId="{387AFB04-5DE3-47D0-A698-371B2EAC31B0}" type="presParOf" srcId="{194BE9B2-9E5C-40EC-A785-19C271C0AAB7}" destId="{1FDD314B-15D0-45BE-8A0B-5B6B2C4C2AEB}" srcOrd="0" destOrd="0" presId="urn:microsoft.com/office/officeart/2008/layout/LinedList"/>
    <dgm:cxn modelId="{11A4A1FD-ED41-4F60-8865-B5B6399F385D}" type="presParOf" srcId="{194BE9B2-9E5C-40EC-A785-19C271C0AAB7}" destId="{7261C7C0-0733-48B9-B777-42168CEFB4F3}" srcOrd="1" destOrd="0" presId="urn:microsoft.com/office/officeart/2008/layout/LinedList"/>
    <dgm:cxn modelId="{8DCDA8DC-35E8-43DA-BA49-45863C57C24E}" type="presParOf" srcId="{194BE9B2-9E5C-40EC-A785-19C271C0AAB7}" destId="{BC29F527-1FD0-4111-BE71-05727D43D98B}" srcOrd="2" destOrd="0" presId="urn:microsoft.com/office/officeart/2008/layout/LinedList"/>
    <dgm:cxn modelId="{91DF9D15-FE3D-4617-9E1B-56629801E962}" type="presParOf" srcId="{F781284F-724C-4009-8ECA-1E259966E90D}" destId="{C9D18768-D22E-4FAC-9CED-0819FF61096F}" srcOrd="14" destOrd="0" presId="urn:microsoft.com/office/officeart/2008/layout/LinedList"/>
    <dgm:cxn modelId="{96479952-2161-4A83-AEA3-BC53827707DF}" type="presParOf" srcId="{F781284F-724C-4009-8ECA-1E259966E90D}" destId="{328DB253-4542-4C1F-A1D6-FB0F24674634}" srcOrd="15" destOrd="0" presId="urn:microsoft.com/office/officeart/2008/layout/LinedList"/>
    <dgm:cxn modelId="{B0C4B8F4-CE58-43B4-8782-5FE132D212A8}" type="presParOf" srcId="{F781284F-724C-4009-8ECA-1E259966E90D}" destId="{5614B6D6-A4D0-4D9F-BF94-BC22CAA6088F}" srcOrd="16" destOrd="0" presId="urn:microsoft.com/office/officeart/2008/layout/LinedList"/>
    <dgm:cxn modelId="{5845F0ED-D81B-4790-BFEE-5083568B7EB7}" type="presParOf" srcId="{5614B6D6-A4D0-4D9F-BF94-BC22CAA6088F}" destId="{BFF5737A-A068-4FF2-8BE7-E2E65E40AB89}" srcOrd="0" destOrd="0" presId="urn:microsoft.com/office/officeart/2008/layout/LinedList"/>
    <dgm:cxn modelId="{9510FFB5-9E96-4157-B7A2-3F798A070BB6}" type="presParOf" srcId="{5614B6D6-A4D0-4D9F-BF94-BC22CAA6088F}" destId="{C47D7EB7-3965-4E9A-9DE5-483056F80E78}" srcOrd="1" destOrd="0" presId="urn:microsoft.com/office/officeart/2008/layout/LinedList"/>
    <dgm:cxn modelId="{60DF0DCB-7FFB-458F-8CE0-BFC97022BD22}" type="presParOf" srcId="{5614B6D6-A4D0-4D9F-BF94-BC22CAA6088F}" destId="{03F89A0F-6819-434B-B76E-E587BC6B9E97}" srcOrd="2" destOrd="0" presId="urn:microsoft.com/office/officeart/2008/layout/LinedList"/>
    <dgm:cxn modelId="{4B4ACD83-C451-42A2-BD0C-A254876A8EA4}" type="presParOf" srcId="{F781284F-724C-4009-8ECA-1E259966E90D}" destId="{5FA446EF-41FF-4910-B910-B4B192E459FF}" srcOrd="17" destOrd="0" presId="urn:microsoft.com/office/officeart/2008/layout/LinedList"/>
    <dgm:cxn modelId="{47F1E250-DF1C-45A3-97D2-44451D5C1A4A}" type="presParOf" srcId="{F781284F-724C-4009-8ECA-1E259966E90D}" destId="{31C1F134-DF1E-4136-800B-E325BA7AA45B}" srcOrd="18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28BE1A-DE7E-48BD-BE3E-A70B02338B73}">
      <dsp:nvSpPr>
        <dsp:cNvPr id="0" name=""/>
        <dsp:cNvSpPr/>
      </dsp:nvSpPr>
      <dsp:spPr>
        <a:xfrm>
          <a:off x="0" y="0"/>
          <a:ext cx="6995662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76A7F8E-7D47-4F35-A338-9AC2C97C8591}">
      <dsp:nvSpPr>
        <dsp:cNvPr id="0" name=""/>
        <dsp:cNvSpPr/>
      </dsp:nvSpPr>
      <dsp:spPr>
        <a:xfrm>
          <a:off x="0" y="0"/>
          <a:ext cx="1399132" cy="4663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500" kern="1200" dirty="0"/>
            <a:t>Working modules</a:t>
          </a:r>
          <a:endParaRPr lang="en-US" sz="2500" kern="1200" dirty="0"/>
        </a:p>
      </dsp:txBody>
      <dsp:txXfrm>
        <a:off x="0" y="0"/>
        <a:ext cx="1399132" cy="4663775"/>
      </dsp:txXfrm>
    </dsp:sp>
    <dsp:sp modelId="{DEAC5E65-1A5B-418B-8434-8EED25F70FDE}">
      <dsp:nvSpPr>
        <dsp:cNvPr id="0" name=""/>
        <dsp:cNvSpPr/>
      </dsp:nvSpPr>
      <dsp:spPr>
        <a:xfrm>
          <a:off x="1504067" y="27582"/>
          <a:ext cx="5491594" cy="551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600" kern="1200" dirty="0"/>
            <a:t>1. Login</a:t>
          </a:r>
          <a:endParaRPr lang="en-US" sz="2600" kern="1200" dirty="0"/>
        </a:p>
      </dsp:txBody>
      <dsp:txXfrm>
        <a:off x="1504067" y="27582"/>
        <a:ext cx="5491594" cy="551659"/>
      </dsp:txXfrm>
    </dsp:sp>
    <dsp:sp modelId="{C3ACC534-9FDF-402B-B975-62DBADD5A65B}">
      <dsp:nvSpPr>
        <dsp:cNvPr id="0" name=""/>
        <dsp:cNvSpPr/>
      </dsp:nvSpPr>
      <dsp:spPr>
        <a:xfrm>
          <a:off x="1399132" y="579242"/>
          <a:ext cx="559652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09124C-9581-4523-81E8-A0B22A0A6E4D}">
      <dsp:nvSpPr>
        <dsp:cNvPr id="0" name=""/>
        <dsp:cNvSpPr/>
      </dsp:nvSpPr>
      <dsp:spPr>
        <a:xfrm>
          <a:off x="1504067" y="606825"/>
          <a:ext cx="5491594" cy="551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600" kern="1200" dirty="0"/>
            <a:t>2. Apply for leave</a:t>
          </a:r>
          <a:endParaRPr lang="en-US" sz="2600" kern="1200" dirty="0"/>
        </a:p>
      </dsp:txBody>
      <dsp:txXfrm>
        <a:off x="1504067" y="606825"/>
        <a:ext cx="5491594" cy="551659"/>
      </dsp:txXfrm>
    </dsp:sp>
    <dsp:sp modelId="{F2DF38C9-1959-4F8F-8048-56FB7B273A53}">
      <dsp:nvSpPr>
        <dsp:cNvPr id="0" name=""/>
        <dsp:cNvSpPr/>
      </dsp:nvSpPr>
      <dsp:spPr>
        <a:xfrm>
          <a:off x="1399132" y="1158485"/>
          <a:ext cx="559652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F02303-A1FA-424B-B520-1DEC46E1B6A9}">
      <dsp:nvSpPr>
        <dsp:cNvPr id="0" name=""/>
        <dsp:cNvSpPr/>
      </dsp:nvSpPr>
      <dsp:spPr>
        <a:xfrm>
          <a:off x="1504067" y="1186068"/>
          <a:ext cx="5491594" cy="551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600" kern="1200" dirty="0"/>
            <a:t>3. Take Student Attendance</a:t>
          </a:r>
          <a:endParaRPr lang="en-US" sz="2600" kern="1200" dirty="0"/>
        </a:p>
      </dsp:txBody>
      <dsp:txXfrm>
        <a:off x="1504067" y="1186068"/>
        <a:ext cx="5491594" cy="551659"/>
      </dsp:txXfrm>
    </dsp:sp>
    <dsp:sp modelId="{DBF32154-41E5-4F57-B427-4AAECF99F759}">
      <dsp:nvSpPr>
        <dsp:cNvPr id="0" name=""/>
        <dsp:cNvSpPr/>
      </dsp:nvSpPr>
      <dsp:spPr>
        <a:xfrm>
          <a:off x="1399132" y="1737728"/>
          <a:ext cx="559652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3EF673-841A-4B19-8743-245603C33234}">
      <dsp:nvSpPr>
        <dsp:cNvPr id="0" name=""/>
        <dsp:cNvSpPr/>
      </dsp:nvSpPr>
      <dsp:spPr>
        <a:xfrm>
          <a:off x="1504067" y="1765311"/>
          <a:ext cx="5491594" cy="551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600" kern="1200" dirty="0"/>
            <a:t>4. View Attendance Data</a:t>
          </a:r>
          <a:endParaRPr lang="en-US" sz="2600" kern="1200" dirty="0"/>
        </a:p>
      </dsp:txBody>
      <dsp:txXfrm>
        <a:off x="1504067" y="1765311"/>
        <a:ext cx="5491594" cy="551659"/>
      </dsp:txXfrm>
    </dsp:sp>
    <dsp:sp modelId="{6E6FC38D-5AB9-4901-BD59-088912AA883D}">
      <dsp:nvSpPr>
        <dsp:cNvPr id="0" name=""/>
        <dsp:cNvSpPr/>
      </dsp:nvSpPr>
      <dsp:spPr>
        <a:xfrm>
          <a:off x="1399132" y="2316971"/>
          <a:ext cx="559652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66FCFA-0B04-4FC9-B4E0-6EFF56E15CBC}">
      <dsp:nvSpPr>
        <dsp:cNvPr id="0" name=""/>
        <dsp:cNvSpPr/>
      </dsp:nvSpPr>
      <dsp:spPr>
        <a:xfrm>
          <a:off x="1504067" y="2344554"/>
          <a:ext cx="5491594" cy="551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600" kern="1200" dirty="0"/>
            <a:t>5. View Profile</a:t>
          </a:r>
          <a:endParaRPr lang="en-US" sz="2600" kern="1200" dirty="0"/>
        </a:p>
      </dsp:txBody>
      <dsp:txXfrm>
        <a:off x="1504067" y="2344554"/>
        <a:ext cx="5491594" cy="551659"/>
      </dsp:txXfrm>
    </dsp:sp>
    <dsp:sp modelId="{126215CF-10F8-4ECF-92A2-0ECA79FADCB4}">
      <dsp:nvSpPr>
        <dsp:cNvPr id="0" name=""/>
        <dsp:cNvSpPr/>
      </dsp:nvSpPr>
      <dsp:spPr>
        <a:xfrm>
          <a:off x="1399132" y="2896214"/>
          <a:ext cx="559652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18B147-58B3-40F3-8A19-2128418014F9}">
      <dsp:nvSpPr>
        <dsp:cNvPr id="0" name=""/>
        <dsp:cNvSpPr/>
      </dsp:nvSpPr>
      <dsp:spPr>
        <a:xfrm>
          <a:off x="1504067" y="2923797"/>
          <a:ext cx="5491594" cy="551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600" kern="1200" dirty="0"/>
            <a:t>6. View All Notification</a:t>
          </a:r>
          <a:endParaRPr lang="en-US" sz="2600" kern="1200" dirty="0"/>
        </a:p>
      </dsp:txBody>
      <dsp:txXfrm>
        <a:off x="1504067" y="2923797"/>
        <a:ext cx="5491594" cy="551659"/>
      </dsp:txXfrm>
    </dsp:sp>
    <dsp:sp modelId="{BF6E8DBF-04CE-433C-8FE3-1DE001F6B891}">
      <dsp:nvSpPr>
        <dsp:cNvPr id="0" name=""/>
        <dsp:cNvSpPr/>
      </dsp:nvSpPr>
      <dsp:spPr>
        <a:xfrm>
          <a:off x="1399132" y="3475457"/>
          <a:ext cx="559652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66D4D2-F0C9-4C4D-9F40-7B2432215BCE}">
      <dsp:nvSpPr>
        <dsp:cNvPr id="0" name=""/>
        <dsp:cNvSpPr/>
      </dsp:nvSpPr>
      <dsp:spPr>
        <a:xfrm>
          <a:off x="1504067" y="3503040"/>
          <a:ext cx="5491594" cy="551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600" kern="1200" dirty="0"/>
            <a:t>7. Send Feedback</a:t>
          </a:r>
          <a:endParaRPr lang="en-US" sz="2600" kern="1200" dirty="0"/>
        </a:p>
      </dsp:txBody>
      <dsp:txXfrm>
        <a:off x="1504067" y="3503040"/>
        <a:ext cx="5491594" cy="551659"/>
      </dsp:txXfrm>
    </dsp:sp>
    <dsp:sp modelId="{ADE2CB39-81CD-4CBE-A15B-FBC886EFB87C}">
      <dsp:nvSpPr>
        <dsp:cNvPr id="0" name=""/>
        <dsp:cNvSpPr/>
      </dsp:nvSpPr>
      <dsp:spPr>
        <a:xfrm>
          <a:off x="1399132" y="4054700"/>
          <a:ext cx="559652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36F160-1B18-4A18-BDBE-4E9FEB01461A}">
      <dsp:nvSpPr>
        <dsp:cNvPr id="0" name=""/>
        <dsp:cNvSpPr/>
      </dsp:nvSpPr>
      <dsp:spPr>
        <a:xfrm>
          <a:off x="1504067" y="4082283"/>
          <a:ext cx="5491594" cy="5516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600" kern="1200" dirty="0"/>
            <a:t>8. Logout</a:t>
          </a:r>
          <a:endParaRPr lang="en-US" sz="2600" kern="1200" dirty="0"/>
        </a:p>
      </dsp:txBody>
      <dsp:txXfrm>
        <a:off x="1504067" y="4082283"/>
        <a:ext cx="5491594" cy="551659"/>
      </dsp:txXfrm>
    </dsp:sp>
    <dsp:sp modelId="{4E0416D6-0D22-4765-8999-19B4E101462B}">
      <dsp:nvSpPr>
        <dsp:cNvPr id="0" name=""/>
        <dsp:cNvSpPr/>
      </dsp:nvSpPr>
      <dsp:spPr>
        <a:xfrm>
          <a:off x="1399132" y="4633943"/>
          <a:ext cx="559652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8E90D2-1D7C-4079-9C7C-BEEA0E8586C2}">
      <dsp:nvSpPr>
        <dsp:cNvPr id="0" name=""/>
        <dsp:cNvSpPr/>
      </dsp:nvSpPr>
      <dsp:spPr>
        <a:xfrm>
          <a:off x="0" y="0"/>
          <a:ext cx="6769099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F9E61E-7370-42C1-BCE4-E5CBDF906ED5}">
      <dsp:nvSpPr>
        <dsp:cNvPr id="0" name=""/>
        <dsp:cNvSpPr/>
      </dsp:nvSpPr>
      <dsp:spPr>
        <a:xfrm>
          <a:off x="0" y="0"/>
          <a:ext cx="1353819" cy="4512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400" kern="1200" dirty="0"/>
            <a:t>Working modules</a:t>
          </a:r>
          <a:endParaRPr lang="en-US" sz="2400" kern="1200" dirty="0"/>
        </a:p>
      </dsp:txBody>
      <dsp:txXfrm>
        <a:off x="0" y="0"/>
        <a:ext cx="1353819" cy="4512733"/>
      </dsp:txXfrm>
    </dsp:sp>
    <dsp:sp modelId="{C9B08F93-E881-41C4-9D62-69DF37312FAC}">
      <dsp:nvSpPr>
        <dsp:cNvPr id="0" name=""/>
        <dsp:cNvSpPr/>
      </dsp:nvSpPr>
      <dsp:spPr>
        <a:xfrm>
          <a:off x="1455356" y="35531"/>
          <a:ext cx="5313742" cy="7106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700" kern="1200" dirty="0"/>
            <a:t>1. Login</a:t>
          </a:r>
          <a:endParaRPr lang="en-US" sz="2700" kern="1200" dirty="0"/>
        </a:p>
      </dsp:txBody>
      <dsp:txXfrm>
        <a:off x="1455356" y="35531"/>
        <a:ext cx="5313742" cy="710623"/>
      </dsp:txXfrm>
    </dsp:sp>
    <dsp:sp modelId="{B7EB9CAE-DC3C-4FA0-9701-2484D06B7EBB}">
      <dsp:nvSpPr>
        <dsp:cNvPr id="0" name=""/>
        <dsp:cNvSpPr/>
      </dsp:nvSpPr>
      <dsp:spPr>
        <a:xfrm>
          <a:off x="1353819" y="746154"/>
          <a:ext cx="541527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E772E-A6BD-4C1F-A749-240A3F51EC14}">
      <dsp:nvSpPr>
        <dsp:cNvPr id="0" name=""/>
        <dsp:cNvSpPr/>
      </dsp:nvSpPr>
      <dsp:spPr>
        <a:xfrm>
          <a:off x="1455356" y="781685"/>
          <a:ext cx="5313742" cy="7106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700" kern="1200" dirty="0"/>
            <a:t>2. Apply for leave</a:t>
          </a:r>
          <a:endParaRPr lang="en-US" sz="2700" kern="1200" dirty="0"/>
        </a:p>
      </dsp:txBody>
      <dsp:txXfrm>
        <a:off x="1455356" y="781685"/>
        <a:ext cx="5313742" cy="710623"/>
      </dsp:txXfrm>
    </dsp:sp>
    <dsp:sp modelId="{4780CE4B-B268-4900-B4C0-1C3A0401B3AA}">
      <dsp:nvSpPr>
        <dsp:cNvPr id="0" name=""/>
        <dsp:cNvSpPr/>
      </dsp:nvSpPr>
      <dsp:spPr>
        <a:xfrm>
          <a:off x="1353819" y="1492308"/>
          <a:ext cx="541527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BCE553-47DA-4731-B654-A36E7621A630}">
      <dsp:nvSpPr>
        <dsp:cNvPr id="0" name=""/>
        <dsp:cNvSpPr/>
      </dsp:nvSpPr>
      <dsp:spPr>
        <a:xfrm>
          <a:off x="1455356" y="1527839"/>
          <a:ext cx="5313742" cy="7106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700" kern="1200" dirty="0"/>
            <a:t>3. View His/Her Attendance Data</a:t>
          </a:r>
          <a:endParaRPr lang="en-US" sz="2700" kern="1200" dirty="0"/>
        </a:p>
      </dsp:txBody>
      <dsp:txXfrm>
        <a:off x="1455356" y="1527839"/>
        <a:ext cx="5313742" cy="710623"/>
      </dsp:txXfrm>
    </dsp:sp>
    <dsp:sp modelId="{2D3EA41A-CD57-4A87-B0DC-B64499175694}">
      <dsp:nvSpPr>
        <dsp:cNvPr id="0" name=""/>
        <dsp:cNvSpPr/>
      </dsp:nvSpPr>
      <dsp:spPr>
        <a:xfrm>
          <a:off x="1353819" y="2238463"/>
          <a:ext cx="541527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C474EB-D6DA-4118-8EE1-374E81173BCD}">
      <dsp:nvSpPr>
        <dsp:cNvPr id="0" name=""/>
        <dsp:cNvSpPr/>
      </dsp:nvSpPr>
      <dsp:spPr>
        <a:xfrm>
          <a:off x="1455356" y="2273994"/>
          <a:ext cx="5313742" cy="7106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700" kern="1200" dirty="0"/>
            <a:t>4. View Notification</a:t>
          </a:r>
          <a:endParaRPr lang="en-US" sz="2700" kern="1200" dirty="0"/>
        </a:p>
      </dsp:txBody>
      <dsp:txXfrm>
        <a:off x="1455356" y="2273994"/>
        <a:ext cx="5313742" cy="710623"/>
      </dsp:txXfrm>
    </dsp:sp>
    <dsp:sp modelId="{B1368083-E1FC-45BE-A8CD-DC738BD7D067}">
      <dsp:nvSpPr>
        <dsp:cNvPr id="0" name=""/>
        <dsp:cNvSpPr/>
      </dsp:nvSpPr>
      <dsp:spPr>
        <a:xfrm>
          <a:off x="1353819" y="2984617"/>
          <a:ext cx="541527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61C7C0-0733-48B9-B777-42168CEFB4F3}">
      <dsp:nvSpPr>
        <dsp:cNvPr id="0" name=""/>
        <dsp:cNvSpPr/>
      </dsp:nvSpPr>
      <dsp:spPr>
        <a:xfrm>
          <a:off x="1455356" y="3020148"/>
          <a:ext cx="5313742" cy="7106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700" kern="1200" dirty="0"/>
            <a:t>5. Send Feedback</a:t>
          </a:r>
          <a:endParaRPr lang="en-US" sz="2700" kern="1200" dirty="0"/>
        </a:p>
      </dsp:txBody>
      <dsp:txXfrm>
        <a:off x="1455356" y="3020148"/>
        <a:ext cx="5313742" cy="710623"/>
      </dsp:txXfrm>
    </dsp:sp>
    <dsp:sp modelId="{C9D18768-D22E-4FAC-9CED-0819FF61096F}">
      <dsp:nvSpPr>
        <dsp:cNvPr id="0" name=""/>
        <dsp:cNvSpPr/>
      </dsp:nvSpPr>
      <dsp:spPr>
        <a:xfrm>
          <a:off x="1353819" y="3730772"/>
          <a:ext cx="541527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7D7EB7-3965-4E9A-9DE5-483056F80E78}">
      <dsp:nvSpPr>
        <dsp:cNvPr id="0" name=""/>
        <dsp:cNvSpPr/>
      </dsp:nvSpPr>
      <dsp:spPr>
        <a:xfrm>
          <a:off x="1455356" y="3766303"/>
          <a:ext cx="5313742" cy="7106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700" kern="1200" dirty="0"/>
            <a:t>6. Logout</a:t>
          </a:r>
          <a:endParaRPr lang="en-US" sz="2700" kern="1200" dirty="0"/>
        </a:p>
      </dsp:txBody>
      <dsp:txXfrm>
        <a:off x="1455356" y="3766303"/>
        <a:ext cx="5313742" cy="710623"/>
      </dsp:txXfrm>
    </dsp:sp>
    <dsp:sp modelId="{5FA446EF-41FF-4910-B910-B4B192E459FF}">
      <dsp:nvSpPr>
        <dsp:cNvPr id="0" name=""/>
        <dsp:cNvSpPr/>
      </dsp:nvSpPr>
      <dsp:spPr>
        <a:xfrm>
          <a:off x="1353819" y="4476926"/>
          <a:ext cx="541527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A0C0817-A112-4847-8014-A94B7D2A4EA3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371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924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8228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587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2044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002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7524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4814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9/30/2021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5295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85530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030520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8122504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932876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247586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845301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925619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12125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9/30/2021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9/30/2021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485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  <p:sldLayoutId id="2147483814" r:id="rId14"/>
    <p:sldLayoutId id="2147483815" r:id="rId15"/>
    <p:sldLayoutId id="2147483816" r:id="rId16"/>
    <p:sldLayoutId id="2147483817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9.svg"/><Relationship Id="rId7" Type="http://schemas.openxmlformats.org/officeDocument/2006/relationships/diagramLayout" Target="../diagrams/layout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6" Type="http://schemas.openxmlformats.org/officeDocument/2006/relationships/diagramData" Target="../diagrams/data1.xml"/><Relationship Id="rId5" Type="http://schemas.openxmlformats.org/officeDocument/2006/relationships/image" Target="../media/image6.png"/><Relationship Id="rId10" Type="http://schemas.microsoft.com/office/2007/relationships/diagramDrawing" Target="../diagrams/drawing1.xml"/><Relationship Id="rId4" Type="http://schemas.openxmlformats.org/officeDocument/2006/relationships/image" Target="../media/image5.png"/><Relationship Id="rId9" Type="http://schemas.openxmlformats.org/officeDocument/2006/relationships/diagramColors" Target="../diagrams/colors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9.svg"/><Relationship Id="rId7" Type="http://schemas.openxmlformats.org/officeDocument/2006/relationships/diagramLayout" Target="../diagrams/layout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6" Type="http://schemas.openxmlformats.org/officeDocument/2006/relationships/diagramData" Target="../diagrams/data2.xml"/><Relationship Id="rId5" Type="http://schemas.openxmlformats.org/officeDocument/2006/relationships/image" Target="../media/image6.png"/><Relationship Id="rId10" Type="http://schemas.microsoft.com/office/2007/relationships/diagramDrawing" Target="../diagrams/drawing2.xml"/><Relationship Id="rId4" Type="http://schemas.openxmlformats.org/officeDocument/2006/relationships/image" Target="../media/image5.png"/><Relationship Id="rId9" Type="http://schemas.openxmlformats.org/officeDocument/2006/relationships/diagramColors" Target="../diagrams/colors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slide" Target="slide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9.svg"/><Relationship Id="rId7" Type="http://schemas.openxmlformats.org/officeDocument/2006/relationships/image" Target="../media/image12.png"/><Relationship Id="rId12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svg"/><Relationship Id="rId11" Type="http://schemas.openxmlformats.org/officeDocument/2006/relationships/image" Target="../media/image5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slide" Target="slide16.xml"/><Relationship Id="rId9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11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slide" Target="slide2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slide" Target="slide2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slide" Target="slide2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slide" Target="slide2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slide" Target="slide2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slide" Target="slide2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slide" Target="slide2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3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slide" Target="slide29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3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slide" Target="slide3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3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slide" Target="slide3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3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slide" Target="slide3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3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slide" Target="slide3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3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slide" Target="slide3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3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slide" Target="slide3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3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slide" Target="slide3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4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slide" Target="slide39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slide" Target="slide40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6.png"/><Relationship Id="rId2" Type="http://schemas.openxmlformats.org/officeDocument/2006/relationships/slide" Target="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svg"/><Relationship Id="rId11" Type="http://schemas.openxmlformats.org/officeDocument/2006/relationships/image" Target="../media/image5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4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slide" Target="slide4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4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slide" Target="slide4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4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slide" Target="slide4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4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slide" Target="slide4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4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slide" Target="slide4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4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slide" Target="slide4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4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slide" Target="slide4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5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slide" Target="slide49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slide" Target="slide50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slide" Target="slide5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slide" Target="slide5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5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8.svg"/><Relationship Id="rId7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slide" Target="slide5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9.svg"/><Relationship Id="rId7" Type="http://schemas.openxmlformats.org/officeDocument/2006/relationships/image" Target="../media/image12.png"/><Relationship Id="rId12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6" Type="http://schemas.openxmlformats.org/officeDocument/2006/relationships/slide" Target="slide56.xml"/><Relationship Id="rId11" Type="http://schemas.openxmlformats.org/officeDocument/2006/relationships/image" Target="../media/image5.png"/><Relationship Id="rId5" Type="http://schemas.openxmlformats.org/officeDocument/2006/relationships/image" Target="../media/image11.svg"/><Relationship Id="rId10" Type="http://schemas.openxmlformats.org/officeDocument/2006/relationships/image" Target="../media/image15.sv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6" Type="http://schemas.openxmlformats.org/officeDocument/2006/relationships/slide" Target="slide5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11" Type="http://schemas.openxmlformats.org/officeDocument/2006/relationships/image" Target="../media/image5.png"/><Relationship Id="rId5" Type="http://schemas.openxmlformats.org/officeDocument/2006/relationships/image" Target="../media/image11.svg"/><Relationship Id="rId10" Type="http://schemas.openxmlformats.org/officeDocument/2006/relationships/image" Target="../media/image15.sv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slide" Target="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9.svg"/><Relationship Id="rId7" Type="http://schemas.openxmlformats.org/officeDocument/2006/relationships/slide" Target="slide8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6" Type="http://schemas.openxmlformats.org/officeDocument/2006/relationships/slide" Target="slide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6" Type="http://schemas.openxmlformats.org/officeDocument/2006/relationships/slide" Target="slide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6" Type="http://schemas.openxmlformats.org/officeDocument/2006/relationships/slide" Target="slide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6" Type="http://schemas.openxmlformats.org/officeDocument/2006/relationships/slide" Target="slide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56000" smoothness="8"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238333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937812"/>
          </a:xfrm>
        </p:spPr>
        <p:txBody>
          <a:bodyPr>
            <a:normAutofit fontScale="90000"/>
          </a:bodyPr>
          <a:lstStyle/>
          <a:p>
            <a:r>
              <a:rPr lang="vi-VN" sz="4000" dirty="0">
                <a:solidFill>
                  <a:schemeClr val="tx1"/>
                </a:solidFill>
                <a:latin typeface="Bahnschrift" panose="020B0502040204020203" pitchFamily="34" charset="0"/>
              </a:rPr>
              <a:t>Web development using django</a:t>
            </a:r>
            <a:br>
              <a:rPr lang="vi-VN" sz="4400" dirty="0">
                <a:solidFill>
                  <a:schemeClr val="tx1"/>
                </a:solidFill>
                <a:latin typeface="Bahnschrift" panose="020B0502040204020203" pitchFamily="34" charset="0"/>
              </a:rPr>
            </a:br>
            <a:br>
              <a:rPr lang="vi-VN" sz="4400" dirty="0">
                <a:solidFill>
                  <a:schemeClr val="tx1"/>
                </a:solidFill>
                <a:latin typeface="Bahnschrift" panose="020B0502040204020203" pitchFamily="34" charset="0"/>
              </a:rPr>
            </a:br>
            <a:r>
              <a:rPr lang="vi-VN" sz="3100" dirty="0">
                <a:solidFill>
                  <a:schemeClr val="tx1"/>
                </a:solidFill>
                <a:latin typeface="Bahnschrift" panose="020B0502040204020203" pitchFamily="34" charset="0"/>
              </a:rPr>
              <a:t>student management</a:t>
            </a:r>
            <a:endParaRPr lang="en-US" sz="4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2" y="4293270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vi-VN" dirty="0">
                <a:solidFill>
                  <a:schemeClr val="tx1"/>
                </a:solidFill>
                <a:latin typeface="Bahnschrift" panose="020B0502040204020203" pitchFamily="34" charset="0"/>
              </a:rPr>
              <a:t>Presentation</a:t>
            </a:r>
            <a:endParaRPr lang="en-US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7E7DC95-7828-4AD8-87B1-3F6CBA85928D}"/>
              </a:ext>
            </a:extLst>
          </p:cNvPr>
          <p:cNvGrpSpPr/>
          <p:nvPr/>
        </p:nvGrpSpPr>
        <p:grpSpPr>
          <a:xfrm>
            <a:off x="7765949" y="3081945"/>
            <a:ext cx="1310760" cy="951284"/>
            <a:chOff x="7602467" y="3012270"/>
            <a:chExt cx="1599216" cy="116063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DEB3AF3-A00F-4DBF-BA56-151A32393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2467" y="3276083"/>
              <a:ext cx="633007" cy="63300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48555B6-667B-4270-BDEC-C29BABDC8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1052" y="3012270"/>
              <a:ext cx="1160631" cy="1160631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1B2E37C-D2CF-45CB-82CC-EEB93709D3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3281" y="824037"/>
            <a:ext cx="4948271" cy="4948271"/>
          </a:xfrm>
          <a:prstGeom prst="rect">
            <a:avLst/>
          </a:prstGeom>
          <a:ln>
            <a:noFill/>
          </a:ln>
          <a:scene3d>
            <a:camera prst="perspectiveContrastingRigh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14:honeycomb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accent5">
                <a:lumMod val="60000"/>
                <a:lumOff val="40000"/>
              </a:schemeClr>
            </a:gs>
            <a:gs pos="65000">
              <a:schemeClr val="bg2">
                <a:lumMod val="75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810" y="223127"/>
            <a:ext cx="6521001" cy="766429"/>
          </a:xfrm>
        </p:spPr>
        <p:txBody>
          <a:bodyPr>
            <a:normAutofit/>
          </a:bodyPr>
          <a:lstStyle/>
          <a:p>
            <a:pPr algn="ctr"/>
            <a:r>
              <a:rPr lang="vi-VN" sz="2800" dirty="0">
                <a:latin typeface="Candara" panose="020E0502030303020204" pitchFamily="34" charset="0"/>
              </a:rPr>
              <a:t>Student management in django</a:t>
            </a:r>
            <a:endParaRPr lang="en-US" sz="2800" dirty="0">
              <a:latin typeface="Candara" panose="020E0502030303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8CA2A1-A5B3-4A38-BBE7-70A5B87501A5}"/>
              </a:ext>
            </a:extLst>
          </p:cNvPr>
          <p:cNvGrpSpPr/>
          <p:nvPr/>
        </p:nvGrpSpPr>
        <p:grpSpPr>
          <a:xfrm flipH="1">
            <a:off x="90153" y="2575775"/>
            <a:ext cx="2082995" cy="2204869"/>
            <a:chOff x="69326" y="2666985"/>
            <a:chExt cx="2300639" cy="2265475"/>
          </a:xfrm>
          <a:scene3d>
            <a:camera prst="perspectiveContrastingRightFacing"/>
            <a:lightRig rig="threePt" dir="t"/>
          </a:scene3d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9BF8C7B-F25C-4B95-B720-85046BEC1A88}"/>
                </a:ext>
              </a:extLst>
            </p:cNvPr>
            <p:cNvSpPr/>
            <p:nvPr/>
          </p:nvSpPr>
          <p:spPr>
            <a:xfrm>
              <a:off x="591934" y="2666985"/>
              <a:ext cx="1255425" cy="1255425"/>
            </a:xfrm>
            <a:prstGeom prst="ellipse">
              <a:avLst/>
            </a:pr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/>
          </p:style>
        </p:sp>
        <p:sp>
          <p:nvSpPr>
            <p:cNvPr id="9" name="Rectangle 8" descr="Tools">
              <a:extLst>
                <a:ext uri="{FF2B5EF4-FFF2-40B4-BE49-F238E27FC236}">
                  <a16:creationId xmlns:a16="http://schemas.microsoft.com/office/drawing/2014/main" id="{C9B731B8-46EB-4DBC-8464-F0C94FF4CA5D}"/>
                </a:ext>
              </a:extLst>
            </p:cNvPr>
            <p:cNvSpPr/>
            <p:nvPr/>
          </p:nvSpPr>
          <p:spPr>
            <a:xfrm>
              <a:off x="859484" y="2934535"/>
              <a:ext cx="720326" cy="72032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576A17-575E-49B9-8B64-CF46F7532A09}"/>
                </a:ext>
              </a:extLst>
            </p:cNvPr>
            <p:cNvSpPr/>
            <p:nvPr/>
          </p:nvSpPr>
          <p:spPr>
            <a:xfrm>
              <a:off x="69326" y="4189960"/>
              <a:ext cx="2300639" cy="742500"/>
            </a:xfrm>
            <a:custGeom>
              <a:avLst/>
              <a:gdLst>
                <a:gd name="connsiteX0" fmla="*/ 0 w 2300639"/>
                <a:gd name="connsiteY0" fmla="*/ 0 h 742500"/>
                <a:gd name="connsiteX1" fmla="*/ 2300639 w 2300639"/>
                <a:gd name="connsiteY1" fmla="*/ 0 h 742500"/>
                <a:gd name="connsiteX2" fmla="*/ 2300639 w 2300639"/>
                <a:gd name="connsiteY2" fmla="*/ 742500 h 742500"/>
                <a:gd name="connsiteX3" fmla="*/ 0 w 2300639"/>
                <a:gd name="connsiteY3" fmla="*/ 742500 h 742500"/>
                <a:gd name="connsiteX4" fmla="*/ 0 w 2300639"/>
                <a:gd name="connsiteY4" fmla="*/ 0 h 7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639" h="742500">
                  <a:moveTo>
                    <a:pt x="0" y="0"/>
                  </a:moveTo>
                  <a:lnTo>
                    <a:pt x="2300639" y="0"/>
                  </a:lnTo>
                  <a:lnTo>
                    <a:pt x="2300639" y="742500"/>
                  </a:lnTo>
                  <a:lnTo>
                    <a:pt x="0" y="7425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2400" b="1" kern="1200" dirty="0">
                  <a:solidFill>
                    <a:schemeClr val="tx1">
                      <a:lumMod val="95000"/>
                    </a:schemeClr>
                  </a:solidFill>
                  <a:effectLst/>
                  <a:latin typeface="Candara" panose="020E0502030303020204" pitchFamily="34" charset="0"/>
                </a:rPr>
                <a:t>Design part</a:t>
              </a:r>
            </a:p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2400" b="1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Working modules</a:t>
              </a:r>
              <a:endParaRPr lang="vi-VN" sz="2400" b="1" kern="1200" dirty="0">
                <a:solidFill>
                  <a:schemeClr val="tx1">
                    <a:lumMod val="95000"/>
                  </a:schemeClr>
                </a:solidFill>
                <a:effectLst/>
                <a:latin typeface="Candara" panose="020E0502030303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95F9A1-20B2-4008-99D4-C0716CF986BD}"/>
              </a:ext>
            </a:extLst>
          </p:cNvPr>
          <p:cNvGrpSpPr/>
          <p:nvPr/>
        </p:nvGrpSpPr>
        <p:grpSpPr>
          <a:xfrm>
            <a:off x="4314422" y="5305357"/>
            <a:ext cx="2870127" cy="2082995"/>
            <a:chOff x="7602467" y="3012270"/>
            <a:chExt cx="1599216" cy="1160631"/>
          </a:xfrm>
          <a:scene3d>
            <a:camera prst="orthographicFront">
              <a:rot lat="3000000" lon="0" rev="21599987"/>
            </a:camera>
            <a:lightRig rig="sunse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0B9DFB-CCB9-43E3-B753-96E506DA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2467" y="3276083"/>
              <a:ext cx="633007" cy="633007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AF20BA-EA8F-45B7-A379-A3B5C907D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1052" y="3012270"/>
              <a:ext cx="1160631" cy="1160631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E75B22F-FF73-498F-A1EB-4CE12CBEF53B}"/>
              </a:ext>
            </a:extLst>
          </p:cNvPr>
          <p:cNvSpPr/>
          <p:nvPr/>
        </p:nvSpPr>
        <p:spPr>
          <a:xfrm>
            <a:off x="2772231" y="1330551"/>
            <a:ext cx="6521001" cy="766429"/>
          </a:xfrm>
          <a:prstGeom prst="roundRect">
            <a:avLst/>
          </a:prstGeom>
          <a:gradFill flip="none" rotWithShape="1">
            <a:gsLst>
              <a:gs pos="100000">
                <a:srgbClr val="F8D22F">
                  <a:alpha val="60000"/>
                  <a:lumMod val="66000"/>
                  <a:lumOff val="34000"/>
                </a:srgbClr>
              </a:gs>
              <a:gs pos="4000">
                <a:srgbClr val="FFA53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HOD LOGIN (Head of Department Login – Admin)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C7EEDC38-9E80-4D28-9502-933005E4670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542929" y="1713766"/>
            <a:ext cx="1229302" cy="1111542"/>
          </a:xfrm>
          <a:prstGeom prst="bentConnector3">
            <a:avLst>
              <a:gd name="adj1" fmla="val 50000"/>
            </a:avLst>
          </a:prstGeom>
          <a:ln w="38100"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AD0E1FF3-A8EA-48B3-8602-49EBBB87B2B0}"/>
              </a:ext>
            </a:extLst>
          </p:cNvPr>
          <p:cNvSpPr/>
          <p:nvPr/>
        </p:nvSpPr>
        <p:spPr>
          <a:xfrm>
            <a:off x="10727159" y="3045785"/>
            <a:ext cx="901521" cy="766429"/>
          </a:xfrm>
          <a:prstGeom prst="rightArrow">
            <a:avLst>
              <a:gd name="adj1" fmla="val 63443"/>
              <a:gd name="adj2" fmla="val 50000"/>
            </a:avLst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coolSlan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75AA4D-943B-4775-BDC0-B638B2EAA7C5}"/>
              </a:ext>
            </a:extLst>
          </p:cNvPr>
          <p:cNvGrpSpPr/>
          <p:nvPr/>
        </p:nvGrpSpPr>
        <p:grpSpPr>
          <a:xfrm>
            <a:off x="2679589" y="2096981"/>
            <a:ext cx="5923498" cy="3908880"/>
            <a:chOff x="2679589" y="2096981"/>
            <a:chExt cx="5923498" cy="3908880"/>
          </a:xfrm>
          <a:scene3d>
            <a:camera prst="perspectiveHeroicExtremeRightFacing" zoom="82000">
              <a:rot lat="21300000" lon="20400000" rev="180000"/>
            </a:camera>
            <a:lightRig rig="morning" dir="t">
              <a:rot lat="0" lon="0" rev="20400000"/>
            </a:lightRig>
          </a:scene3d>
        </p:grpSpPr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5B5272A3-8486-4037-BDE7-7F93A1ADD6AD}"/>
                </a:ext>
              </a:extLst>
            </p:cNvPr>
            <p:cNvSpPr/>
            <p:nvPr/>
          </p:nvSpPr>
          <p:spPr>
            <a:xfrm>
              <a:off x="2679589" y="2096981"/>
              <a:ext cx="5923498" cy="0"/>
            </a:xfrm>
            <a:prstGeom prst="line">
              <a:avLst/>
            </a:prstGeom>
            <a:sp3d extrusionH="190500" prstMaterial="matte">
              <a:bevelT w="120650" h="38100" prst="relaxedInset"/>
              <a:bevelB w="120650" h="57150" prst="relaxedInset"/>
              <a:contourClr>
                <a:schemeClr val="bg1"/>
              </a:contourClr>
            </a:sp3d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38A06AC-E161-43E1-9872-579BF0C06681}"/>
                </a:ext>
              </a:extLst>
            </p:cNvPr>
            <p:cNvSpPr/>
            <p:nvPr/>
          </p:nvSpPr>
          <p:spPr>
            <a:xfrm>
              <a:off x="2679589" y="2096981"/>
              <a:ext cx="1184699" cy="3908880"/>
            </a:xfrm>
            <a:custGeom>
              <a:avLst/>
              <a:gdLst>
                <a:gd name="connsiteX0" fmla="*/ 0 w 1184699"/>
                <a:gd name="connsiteY0" fmla="*/ 0 h 3908880"/>
                <a:gd name="connsiteX1" fmla="*/ 1184699 w 1184699"/>
                <a:gd name="connsiteY1" fmla="*/ 0 h 3908880"/>
                <a:gd name="connsiteX2" fmla="*/ 1184699 w 1184699"/>
                <a:gd name="connsiteY2" fmla="*/ 3908880 h 3908880"/>
                <a:gd name="connsiteX3" fmla="*/ 0 w 1184699"/>
                <a:gd name="connsiteY3" fmla="*/ 3908880 h 3908880"/>
                <a:gd name="connsiteX4" fmla="*/ 0 w 1184699"/>
                <a:gd name="connsiteY4" fmla="*/ 0 h 3908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4699" h="3908880">
                  <a:moveTo>
                    <a:pt x="0" y="0"/>
                  </a:moveTo>
                  <a:lnTo>
                    <a:pt x="1184699" y="0"/>
                  </a:lnTo>
                  <a:lnTo>
                    <a:pt x="1184699" y="3908880"/>
                  </a:lnTo>
                  <a:lnTo>
                    <a:pt x="0" y="390888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0010" tIns="80010" rIns="80010" bIns="80010" numCol="1" spcCol="1270" anchor="t" anchorCtr="0">
              <a:noAutofit/>
            </a:bodyPr>
            <a:lstStyle/>
            <a:p>
              <a:pPr marL="0" lvl="0" indent="0" algn="l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vi-VN" sz="2100" kern="1200" dirty="0"/>
                <a:t>Working modules</a:t>
              </a:r>
              <a:endParaRPr lang="en-US" sz="2100" kern="120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ACC0B9B-C9AB-46B5-A5AB-71A54C31C44C}"/>
                </a:ext>
              </a:extLst>
            </p:cNvPr>
            <p:cNvSpPr/>
            <p:nvPr/>
          </p:nvSpPr>
          <p:spPr>
            <a:xfrm>
              <a:off x="3953141" y="2113824"/>
              <a:ext cx="4649945" cy="336873"/>
            </a:xfrm>
            <a:custGeom>
              <a:avLst/>
              <a:gdLst>
                <a:gd name="connsiteX0" fmla="*/ 0 w 4649945"/>
                <a:gd name="connsiteY0" fmla="*/ 0 h 336873"/>
                <a:gd name="connsiteX1" fmla="*/ 4649945 w 4649945"/>
                <a:gd name="connsiteY1" fmla="*/ 0 h 336873"/>
                <a:gd name="connsiteX2" fmla="*/ 4649945 w 4649945"/>
                <a:gd name="connsiteY2" fmla="*/ 336873 h 336873"/>
                <a:gd name="connsiteX3" fmla="*/ 0 w 4649945"/>
                <a:gd name="connsiteY3" fmla="*/ 336873 h 336873"/>
                <a:gd name="connsiteX4" fmla="*/ 0 w 4649945"/>
                <a:gd name="connsiteY4" fmla="*/ 0 h 33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49945" h="336873">
                  <a:moveTo>
                    <a:pt x="0" y="0"/>
                  </a:moveTo>
                  <a:lnTo>
                    <a:pt x="4649945" y="0"/>
                  </a:lnTo>
                  <a:lnTo>
                    <a:pt x="4649945" y="336873"/>
                  </a:lnTo>
                  <a:lnTo>
                    <a:pt x="0" y="33687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960" tIns="60960" rIns="60960" bIns="60960" numCol="1" spcCol="1270" anchor="t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vi-VN" sz="1600" kern="1200" dirty="0"/>
                <a:t>1. Login </a:t>
              </a:r>
              <a:endParaRPr lang="en-US" sz="1600" kern="1200" dirty="0"/>
            </a:p>
          </p:txBody>
        </p:sp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4E420C7B-7C9A-45DA-89C6-462A3A54D7BF}"/>
                </a:ext>
              </a:extLst>
            </p:cNvPr>
            <p:cNvSpPr/>
            <p:nvPr/>
          </p:nvSpPr>
          <p:spPr>
            <a:xfrm>
              <a:off x="3864288" y="2450698"/>
              <a:ext cx="4738798" cy="0"/>
            </a:xfrm>
            <a:prstGeom prst="line">
              <a:avLst/>
            </a:prstGeom>
            <a:sp3d z="127000" prstMaterial="matte"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6B7230-5D38-4645-8B71-A5B28C9189DD}"/>
                </a:ext>
              </a:extLst>
            </p:cNvPr>
            <p:cNvSpPr/>
            <p:nvPr/>
          </p:nvSpPr>
          <p:spPr>
            <a:xfrm>
              <a:off x="3953141" y="2467542"/>
              <a:ext cx="4649945" cy="336873"/>
            </a:xfrm>
            <a:custGeom>
              <a:avLst/>
              <a:gdLst>
                <a:gd name="connsiteX0" fmla="*/ 0 w 4649945"/>
                <a:gd name="connsiteY0" fmla="*/ 0 h 336873"/>
                <a:gd name="connsiteX1" fmla="*/ 4649945 w 4649945"/>
                <a:gd name="connsiteY1" fmla="*/ 0 h 336873"/>
                <a:gd name="connsiteX2" fmla="*/ 4649945 w 4649945"/>
                <a:gd name="connsiteY2" fmla="*/ 336873 h 336873"/>
                <a:gd name="connsiteX3" fmla="*/ 0 w 4649945"/>
                <a:gd name="connsiteY3" fmla="*/ 336873 h 336873"/>
                <a:gd name="connsiteX4" fmla="*/ 0 w 4649945"/>
                <a:gd name="connsiteY4" fmla="*/ 0 h 33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49945" h="336873">
                  <a:moveTo>
                    <a:pt x="0" y="0"/>
                  </a:moveTo>
                  <a:lnTo>
                    <a:pt x="4649945" y="0"/>
                  </a:lnTo>
                  <a:lnTo>
                    <a:pt x="4649945" y="336873"/>
                  </a:lnTo>
                  <a:lnTo>
                    <a:pt x="0" y="33687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960" tIns="60960" rIns="60960" bIns="60960" numCol="1" spcCol="1270" anchor="t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vi-VN" sz="1600" kern="1200" dirty="0"/>
                <a:t>2. ADD/View student</a:t>
              </a:r>
              <a:endParaRPr lang="en-US" sz="1600" kern="1200" dirty="0"/>
            </a:p>
          </p:txBody>
        </p:sp>
        <p:sp>
          <p:nvSpPr>
            <p:cNvPr id="16" name="Straight Connector 15">
              <a:extLst>
                <a:ext uri="{FF2B5EF4-FFF2-40B4-BE49-F238E27FC236}">
                  <a16:creationId xmlns:a16="http://schemas.microsoft.com/office/drawing/2014/main" id="{34A0DD0C-B03A-40F8-8066-97443E2BA8A1}"/>
                </a:ext>
              </a:extLst>
            </p:cNvPr>
            <p:cNvSpPr/>
            <p:nvPr/>
          </p:nvSpPr>
          <p:spPr>
            <a:xfrm>
              <a:off x="3864288" y="2804415"/>
              <a:ext cx="4738798" cy="0"/>
            </a:xfrm>
            <a:prstGeom prst="line">
              <a:avLst/>
            </a:prstGeom>
            <a:sp3d z="127000" prstMaterial="matte"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6D8FB3B-2CD9-4F5F-B02D-E6A25D1E1C1D}"/>
                </a:ext>
              </a:extLst>
            </p:cNvPr>
            <p:cNvSpPr/>
            <p:nvPr/>
          </p:nvSpPr>
          <p:spPr>
            <a:xfrm>
              <a:off x="3953141" y="2821259"/>
              <a:ext cx="4649945" cy="336873"/>
            </a:xfrm>
            <a:custGeom>
              <a:avLst/>
              <a:gdLst>
                <a:gd name="connsiteX0" fmla="*/ 0 w 4649945"/>
                <a:gd name="connsiteY0" fmla="*/ 0 h 336873"/>
                <a:gd name="connsiteX1" fmla="*/ 4649945 w 4649945"/>
                <a:gd name="connsiteY1" fmla="*/ 0 h 336873"/>
                <a:gd name="connsiteX2" fmla="*/ 4649945 w 4649945"/>
                <a:gd name="connsiteY2" fmla="*/ 336873 h 336873"/>
                <a:gd name="connsiteX3" fmla="*/ 0 w 4649945"/>
                <a:gd name="connsiteY3" fmla="*/ 336873 h 336873"/>
                <a:gd name="connsiteX4" fmla="*/ 0 w 4649945"/>
                <a:gd name="connsiteY4" fmla="*/ 0 h 33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49945" h="336873">
                  <a:moveTo>
                    <a:pt x="0" y="0"/>
                  </a:moveTo>
                  <a:lnTo>
                    <a:pt x="4649945" y="0"/>
                  </a:lnTo>
                  <a:lnTo>
                    <a:pt x="4649945" y="336873"/>
                  </a:lnTo>
                  <a:lnTo>
                    <a:pt x="0" y="33687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960" tIns="60960" rIns="60960" bIns="60960" numCol="1" spcCol="1270" anchor="t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vi-VN" sz="1600" kern="1200" dirty="0"/>
                <a:t>3. ADD/View Staff</a:t>
              </a:r>
            </a:p>
          </p:txBody>
        </p:sp>
        <p:sp>
          <p:nvSpPr>
            <p:cNvPr id="18" name="Straight Connector 17">
              <a:extLst>
                <a:ext uri="{FF2B5EF4-FFF2-40B4-BE49-F238E27FC236}">
                  <a16:creationId xmlns:a16="http://schemas.microsoft.com/office/drawing/2014/main" id="{52FDA93B-15C3-482C-B8C7-0DAF0FFFCE5F}"/>
                </a:ext>
              </a:extLst>
            </p:cNvPr>
            <p:cNvSpPr/>
            <p:nvPr/>
          </p:nvSpPr>
          <p:spPr>
            <a:xfrm>
              <a:off x="3864288" y="3158133"/>
              <a:ext cx="4738798" cy="0"/>
            </a:xfrm>
            <a:prstGeom prst="line">
              <a:avLst/>
            </a:prstGeom>
            <a:sp3d z="127000" prstMaterial="matte"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50E6736-1374-47F9-B4E4-0B4BE2DC11B3}"/>
                </a:ext>
              </a:extLst>
            </p:cNvPr>
            <p:cNvSpPr/>
            <p:nvPr/>
          </p:nvSpPr>
          <p:spPr>
            <a:xfrm>
              <a:off x="3953141" y="3174976"/>
              <a:ext cx="4649945" cy="336873"/>
            </a:xfrm>
            <a:custGeom>
              <a:avLst/>
              <a:gdLst>
                <a:gd name="connsiteX0" fmla="*/ 0 w 4649945"/>
                <a:gd name="connsiteY0" fmla="*/ 0 h 336873"/>
                <a:gd name="connsiteX1" fmla="*/ 4649945 w 4649945"/>
                <a:gd name="connsiteY1" fmla="*/ 0 h 336873"/>
                <a:gd name="connsiteX2" fmla="*/ 4649945 w 4649945"/>
                <a:gd name="connsiteY2" fmla="*/ 336873 h 336873"/>
                <a:gd name="connsiteX3" fmla="*/ 0 w 4649945"/>
                <a:gd name="connsiteY3" fmla="*/ 336873 h 336873"/>
                <a:gd name="connsiteX4" fmla="*/ 0 w 4649945"/>
                <a:gd name="connsiteY4" fmla="*/ 0 h 33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49945" h="336873">
                  <a:moveTo>
                    <a:pt x="0" y="0"/>
                  </a:moveTo>
                  <a:lnTo>
                    <a:pt x="4649945" y="0"/>
                  </a:lnTo>
                  <a:lnTo>
                    <a:pt x="4649945" y="336873"/>
                  </a:lnTo>
                  <a:lnTo>
                    <a:pt x="0" y="33687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960" tIns="60960" rIns="60960" bIns="60960" numCol="1" spcCol="1270" anchor="t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vi-VN" sz="1600" kern="1200" dirty="0"/>
                <a:t>4. Remove Student</a:t>
              </a:r>
            </a:p>
          </p:txBody>
        </p:sp>
        <p:sp>
          <p:nvSpPr>
            <p:cNvPr id="22" name="Straight Connector 21">
              <a:extLst>
                <a:ext uri="{FF2B5EF4-FFF2-40B4-BE49-F238E27FC236}">
                  <a16:creationId xmlns:a16="http://schemas.microsoft.com/office/drawing/2014/main" id="{B49900E7-8EF3-4CA8-B606-EF502613741C}"/>
                </a:ext>
              </a:extLst>
            </p:cNvPr>
            <p:cNvSpPr/>
            <p:nvPr/>
          </p:nvSpPr>
          <p:spPr>
            <a:xfrm>
              <a:off x="3864288" y="3511850"/>
              <a:ext cx="4738798" cy="0"/>
            </a:xfrm>
            <a:prstGeom prst="line">
              <a:avLst/>
            </a:prstGeom>
            <a:sp3d z="127000" prstMaterial="matte"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1254E38-5499-42A9-9736-FF1CDC6F68AC}"/>
                </a:ext>
              </a:extLst>
            </p:cNvPr>
            <p:cNvSpPr/>
            <p:nvPr/>
          </p:nvSpPr>
          <p:spPr>
            <a:xfrm>
              <a:off x="3953141" y="3528694"/>
              <a:ext cx="4649945" cy="336873"/>
            </a:xfrm>
            <a:custGeom>
              <a:avLst/>
              <a:gdLst>
                <a:gd name="connsiteX0" fmla="*/ 0 w 4649945"/>
                <a:gd name="connsiteY0" fmla="*/ 0 h 336873"/>
                <a:gd name="connsiteX1" fmla="*/ 4649945 w 4649945"/>
                <a:gd name="connsiteY1" fmla="*/ 0 h 336873"/>
                <a:gd name="connsiteX2" fmla="*/ 4649945 w 4649945"/>
                <a:gd name="connsiteY2" fmla="*/ 336873 h 336873"/>
                <a:gd name="connsiteX3" fmla="*/ 0 w 4649945"/>
                <a:gd name="connsiteY3" fmla="*/ 336873 h 336873"/>
                <a:gd name="connsiteX4" fmla="*/ 0 w 4649945"/>
                <a:gd name="connsiteY4" fmla="*/ 0 h 33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49945" h="336873">
                  <a:moveTo>
                    <a:pt x="0" y="0"/>
                  </a:moveTo>
                  <a:lnTo>
                    <a:pt x="4649945" y="0"/>
                  </a:lnTo>
                  <a:lnTo>
                    <a:pt x="4649945" y="336873"/>
                  </a:lnTo>
                  <a:lnTo>
                    <a:pt x="0" y="33687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960" tIns="60960" rIns="60960" bIns="60960" numCol="1" spcCol="1270" anchor="t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vi-VN" sz="1600" kern="1200" dirty="0"/>
                <a:t>5. Remove Staff</a:t>
              </a:r>
            </a:p>
          </p:txBody>
        </p:sp>
        <p:sp>
          <p:nvSpPr>
            <p:cNvPr id="24" name="Straight Connector 23">
              <a:extLst>
                <a:ext uri="{FF2B5EF4-FFF2-40B4-BE49-F238E27FC236}">
                  <a16:creationId xmlns:a16="http://schemas.microsoft.com/office/drawing/2014/main" id="{F557DC20-1510-4B67-A717-217B82307D0B}"/>
                </a:ext>
              </a:extLst>
            </p:cNvPr>
            <p:cNvSpPr/>
            <p:nvPr/>
          </p:nvSpPr>
          <p:spPr>
            <a:xfrm>
              <a:off x="3864288" y="3865567"/>
              <a:ext cx="4738798" cy="0"/>
            </a:xfrm>
            <a:prstGeom prst="line">
              <a:avLst/>
            </a:prstGeom>
            <a:sp3d z="127000" prstMaterial="matte"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04C0E37-1F44-4B83-AB6F-AE776DAC8D31}"/>
                </a:ext>
              </a:extLst>
            </p:cNvPr>
            <p:cNvSpPr/>
            <p:nvPr/>
          </p:nvSpPr>
          <p:spPr>
            <a:xfrm>
              <a:off x="3953141" y="3882411"/>
              <a:ext cx="4649945" cy="336873"/>
            </a:xfrm>
            <a:custGeom>
              <a:avLst/>
              <a:gdLst>
                <a:gd name="connsiteX0" fmla="*/ 0 w 4649945"/>
                <a:gd name="connsiteY0" fmla="*/ 0 h 336873"/>
                <a:gd name="connsiteX1" fmla="*/ 4649945 w 4649945"/>
                <a:gd name="connsiteY1" fmla="*/ 0 h 336873"/>
                <a:gd name="connsiteX2" fmla="*/ 4649945 w 4649945"/>
                <a:gd name="connsiteY2" fmla="*/ 336873 h 336873"/>
                <a:gd name="connsiteX3" fmla="*/ 0 w 4649945"/>
                <a:gd name="connsiteY3" fmla="*/ 336873 h 336873"/>
                <a:gd name="connsiteX4" fmla="*/ 0 w 4649945"/>
                <a:gd name="connsiteY4" fmla="*/ 0 h 33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49945" h="336873">
                  <a:moveTo>
                    <a:pt x="0" y="0"/>
                  </a:moveTo>
                  <a:lnTo>
                    <a:pt x="4649945" y="0"/>
                  </a:lnTo>
                  <a:lnTo>
                    <a:pt x="4649945" y="336873"/>
                  </a:lnTo>
                  <a:lnTo>
                    <a:pt x="0" y="33687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960" tIns="60960" rIns="60960" bIns="60960" numCol="1" spcCol="1270" anchor="t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vi-VN" sz="1600" kern="1200" dirty="0"/>
                <a:t>6. View All Attendance Data</a:t>
              </a:r>
            </a:p>
          </p:txBody>
        </p:sp>
        <p:sp>
          <p:nvSpPr>
            <p:cNvPr id="26" name="Straight Connector 25">
              <a:extLst>
                <a:ext uri="{FF2B5EF4-FFF2-40B4-BE49-F238E27FC236}">
                  <a16:creationId xmlns:a16="http://schemas.microsoft.com/office/drawing/2014/main" id="{1AC645FA-8371-4F8B-80C9-1E4EBD9E2DA5}"/>
                </a:ext>
              </a:extLst>
            </p:cNvPr>
            <p:cNvSpPr/>
            <p:nvPr/>
          </p:nvSpPr>
          <p:spPr>
            <a:xfrm>
              <a:off x="3864288" y="4219285"/>
              <a:ext cx="4738798" cy="0"/>
            </a:xfrm>
            <a:prstGeom prst="line">
              <a:avLst/>
            </a:prstGeom>
            <a:sp3d z="127000" prstMaterial="matte"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3CC6600-A517-4007-9B65-C5FD25A28E3B}"/>
                </a:ext>
              </a:extLst>
            </p:cNvPr>
            <p:cNvSpPr/>
            <p:nvPr/>
          </p:nvSpPr>
          <p:spPr>
            <a:xfrm>
              <a:off x="3953141" y="4236128"/>
              <a:ext cx="4649945" cy="336873"/>
            </a:xfrm>
            <a:custGeom>
              <a:avLst/>
              <a:gdLst>
                <a:gd name="connsiteX0" fmla="*/ 0 w 4649945"/>
                <a:gd name="connsiteY0" fmla="*/ 0 h 336873"/>
                <a:gd name="connsiteX1" fmla="*/ 4649945 w 4649945"/>
                <a:gd name="connsiteY1" fmla="*/ 0 h 336873"/>
                <a:gd name="connsiteX2" fmla="*/ 4649945 w 4649945"/>
                <a:gd name="connsiteY2" fmla="*/ 336873 h 336873"/>
                <a:gd name="connsiteX3" fmla="*/ 0 w 4649945"/>
                <a:gd name="connsiteY3" fmla="*/ 336873 h 336873"/>
                <a:gd name="connsiteX4" fmla="*/ 0 w 4649945"/>
                <a:gd name="connsiteY4" fmla="*/ 0 h 33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49945" h="336873">
                  <a:moveTo>
                    <a:pt x="0" y="0"/>
                  </a:moveTo>
                  <a:lnTo>
                    <a:pt x="4649945" y="0"/>
                  </a:lnTo>
                  <a:lnTo>
                    <a:pt x="4649945" y="336873"/>
                  </a:lnTo>
                  <a:lnTo>
                    <a:pt x="0" y="33687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960" tIns="60960" rIns="60960" bIns="60960" numCol="1" spcCol="1270" anchor="t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vi-VN" sz="1600" kern="1200" dirty="0"/>
                <a:t>7. Add/View Course</a:t>
              </a:r>
            </a:p>
          </p:txBody>
        </p:sp>
        <p:sp>
          <p:nvSpPr>
            <p:cNvPr id="31" name="Straight Connector 30">
              <a:extLst>
                <a:ext uri="{FF2B5EF4-FFF2-40B4-BE49-F238E27FC236}">
                  <a16:creationId xmlns:a16="http://schemas.microsoft.com/office/drawing/2014/main" id="{7D5366EE-D407-4BA4-A17A-C4803C46C66C}"/>
                </a:ext>
              </a:extLst>
            </p:cNvPr>
            <p:cNvSpPr/>
            <p:nvPr/>
          </p:nvSpPr>
          <p:spPr>
            <a:xfrm>
              <a:off x="3864288" y="4573002"/>
              <a:ext cx="4738798" cy="0"/>
            </a:xfrm>
            <a:prstGeom prst="line">
              <a:avLst/>
            </a:prstGeom>
            <a:sp3d z="127000" prstMaterial="matte"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337C769-A138-47CF-9DEA-AC09B54F46F5}"/>
                </a:ext>
              </a:extLst>
            </p:cNvPr>
            <p:cNvSpPr/>
            <p:nvPr/>
          </p:nvSpPr>
          <p:spPr>
            <a:xfrm>
              <a:off x="3953141" y="4589846"/>
              <a:ext cx="4649945" cy="336873"/>
            </a:xfrm>
            <a:custGeom>
              <a:avLst/>
              <a:gdLst>
                <a:gd name="connsiteX0" fmla="*/ 0 w 4649945"/>
                <a:gd name="connsiteY0" fmla="*/ 0 h 336873"/>
                <a:gd name="connsiteX1" fmla="*/ 4649945 w 4649945"/>
                <a:gd name="connsiteY1" fmla="*/ 0 h 336873"/>
                <a:gd name="connsiteX2" fmla="*/ 4649945 w 4649945"/>
                <a:gd name="connsiteY2" fmla="*/ 336873 h 336873"/>
                <a:gd name="connsiteX3" fmla="*/ 0 w 4649945"/>
                <a:gd name="connsiteY3" fmla="*/ 336873 h 336873"/>
                <a:gd name="connsiteX4" fmla="*/ 0 w 4649945"/>
                <a:gd name="connsiteY4" fmla="*/ 0 h 33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49945" h="336873">
                  <a:moveTo>
                    <a:pt x="0" y="0"/>
                  </a:moveTo>
                  <a:lnTo>
                    <a:pt x="4649945" y="0"/>
                  </a:lnTo>
                  <a:lnTo>
                    <a:pt x="4649945" y="336873"/>
                  </a:lnTo>
                  <a:lnTo>
                    <a:pt x="0" y="33687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960" tIns="60960" rIns="60960" bIns="60960" numCol="1" spcCol="1270" anchor="t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vi-VN" sz="1600" kern="1200" dirty="0"/>
                <a:t>8. Add/View Subject</a:t>
              </a:r>
            </a:p>
          </p:txBody>
        </p:sp>
        <p:sp>
          <p:nvSpPr>
            <p:cNvPr id="33" name="Straight Connector 32">
              <a:extLst>
                <a:ext uri="{FF2B5EF4-FFF2-40B4-BE49-F238E27FC236}">
                  <a16:creationId xmlns:a16="http://schemas.microsoft.com/office/drawing/2014/main" id="{564F4A7E-B983-4491-A27E-89C1B14106DE}"/>
                </a:ext>
              </a:extLst>
            </p:cNvPr>
            <p:cNvSpPr/>
            <p:nvPr/>
          </p:nvSpPr>
          <p:spPr>
            <a:xfrm>
              <a:off x="3864288" y="4926720"/>
              <a:ext cx="4738798" cy="0"/>
            </a:xfrm>
            <a:prstGeom prst="line">
              <a:avLst/>
            </a:prstGeom>
            <a:sp3d z="127000" prstMaterial="matte"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6744784-0893-4758-93C8-4E29DD7B8679}"/>
                </a:ext>
              </a:extLst>
            </p:cNvPr>
            <p:cNvSpPr/>
            <p:nvPr/>
          </p:nvSpPr>
          <p:spPr>
            <a:xfrm>
              <a:off x="3953141" y="4943563"/>
              <a:ext cx="4649945" cy="336873"/>
            </a:xfrm>
            <a:custGeom>
              <a:avLst/>
              <a:gdLst>
                <a:gd name="connsiteX0" fmla="*/ 0 w 4649945"/>
                <a:gd name="connsiteY0" fmla="*/ 0 h 336873"/>
                <a:gd name="connsiteX1" fmla="*/ 4649945 w 4649945"/>
                <a:gd name="connsiteY1" fmla="*/ 0 h 336873"/>
                <a:gd name="connsiteX2" fmla="*/ 4649945 w 4649945"/>
                <a:gd name="connsiteY2" fmla="*/ 336873 h 336873"/>
                <a:gd name="connsiteX3" fmla="*/ 0 w 4649945"/>
                <a:gd name="connsiteY3" fmla="*/ 336873 h 336873"/>
                <a:gd name="connsiteX4" fmla="*/ 0 w 4649945"/>
                <a:gd name="connsiteY4" fmla="*/ 0 h 33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49945" h="336873">
                  <a:moveTo>
                    <a:pt x="0" y="0"/>
                  </a:moveTo>
                  <a:lnTo>
                    <a:pt x="4649945" y="0"/>
                  </a:lnTo>
                  <a:lnTo>
                    <a:pt x="4649945" y="336873"/>
                  </a:lnTo>
                  <a:lnTo>
                    <a:pt x="0" y="33687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960" tIns="60960" rIns="60960" bIns="60960" numCol="1" spcCol="1270" anchor="t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vi-VN" sz="1600" kern="1200" dirty="0"/>
                <a:t>9. Remove Subject</a:t>
              </a:r>
            </a:p>
          </p:txBody>
        </p:sp>
        <p:sp>
          <p:nvSpPr>
            <p:cNvPr id="35" name="Straight Connector 34">
              <a:extLst>
                <a:ext uri="{FF2B5EF4-FFF2-40B4-BE49-F238E27FC236}">
                  <a16:creationId xmlns:a16="http://schemas.microsoft.com/office/drawing/2014/main" id="{87ED6038-B6DA-4077-8887-F58F3EA1A24A}"/>
                </a:ext>
              </a:extLst>
            </p:cNvPr>
            <p:cNvSpPr/>
            <p:nvPr/>
          </p:nvSpPr>
          <p:spPr>
            <a:xfrm>
              <a:off x="3864288" y="5280437"/>
              <a:ext cx="4738798" cy="0"/>
            </a:xfrm>
            <a:prstGeom prst="line">
              <a:avLst/>
            </a:prstGeom>
            <a:sp3d z="127000" prstMaterial="matte"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2109256-9CB7-43B6-85FD-C94E722838E2}"/>
                </a:ext>
              </a:extLst>
            </p:cNvPr>
            <p:cNvSpPr/>
            <p:nvPr/>
          </p:nvSpPr>
          <p:spPr>
            <a:xfrm>
              <a:off x="3953141" y="5297281"/>
              <a:ext cx="4649945" cy="336873"/>
            </a:xfrm>
            <a:custGeom>
              <a:avLst/>
              <a:gdLst>
                <a:gd name="connsiteX0" fmla="*/ 0 w 4649945"/>
                <a:gd name="connsiteY0" fmla="*/ 0 h 336873"/>
                <a:gd name="connsiteX1" fmla="*/ 4649945 w 4649945"/>
                <a:gd name="connsiteY1" fmla="*/ 0 h 336873"/>
                <a:gd name="connsiteX2" fmla="*/ 4649945 w 4649945"/>
                <a:gd name="connsiteY2" fmla="*/ 336873 h 336873"/>
                <a:gd name="connsiteX3" fmla="*/ 0 w 4649945"/>
                <a:gd name="connsiteY3" fmla="*/ 336873 h 336873"/>
                <a:gd name="connsiteX4" fmla="*/ 0 w 4649945"/>
                <a:gd name="connsiteY4" fmla="*/ 0 h 33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49945" h="336873">
                  <a:moveTo>
                    <a:pt x="0" y="0"/>
                  </a:moveTo>
                  <a:lnTo>
                    <a:pt x="4649945" y="0"/>
                  </a:lnTo>
                  <a:lnTo>
                    <a:pt x="4649945" y="336873"/>
                  </a:lnTo>
                  <a:lnTo>
                    <a:pt x="0" y="33687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960" tIns="60960" rIns="60960" bIns="60960" numCol="1" spcCol="1270" anchor="t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vi-VN" sz="1600" kern="1200" dirty="0"/>
                <a:t>10. Remove Course</a:t>
              </a:r>
            </a:p>
          </p:txBody>
        </p:sp>
        <p:sp>
          <p:nvSpPr>
            <p:cNvPr id="37" name="Straight Connector 36">
              <a:extLst>
                <a:ext uri="{FF2B5EF4-FFF2-40B4-BE49-F238E27FC236}">
                  <a16:creationId xmlns:a16="http://schemas.microsoft.com/office/drawing/2014/main" id="{F1652FA0-FDDF-4383-80BE-A4FE33D38154}"/>
                </a:ext>
              </a:extLst>
            </p:cNvPr>
            <p:cNvSpPr/>
            <p:nvPr/>
          </p:nvSpPr>
          <p:spPr>
            <a:xfrm>
              <a:off x="3864288" y="5634154"/>
              <a:ext cx="4738798" cy="0"/>
            </a:xfrm>
            <a:prstGeom prst="line">
              <a:avLst/>
            </a:prstGeom>
            <a:sp3d z="127000" prstMaterial="matte"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610DE49-FCE6-4F17-8CCE-6B31EEA49BF5}"/>
                </a:ext>
              </a:extLst>
            </p:cNvPr>
            <p:cNvSpPr/>
            <p:nvPr/>
          </p:nvSpPr>
          <p:spPr>
            <a:xfrm>
              <a:off x="3953141" y="5650998"/>
              <a:ext cx="4649945" cy="336873"/>
            </a:xfrm>
            <a:custGeom>
              <a:avLst/>
              <a:gdLst>
                <a:gd name="connsiteX0" fmla="*/ 0 w 4649945"/>
                <a:gd name="connsiteY0" fmla="*/ 0 h 336873"/>
                <a:gd name="connsiteX1" fmla="*/ 4649945 w 4649945"/>
                <a:gd name="connsiteY1" fmla="*/ 0 h 336873"/>
                <a:gd name="connsiteX2" fmla="*/ 4649945 w 4649945"/>
                <a:gd name="connsiteY2" fmla="*/ 336873 h 336873"/>
                <a:gd name="connsiteX3" fmla="*/ 0 w 4649945"/>
                <a:gd name="connsiteY3" fmla="*/ 336873 h 336873"/>
                <a:gd name="connsiteX4" fmla="*/ 0 w 4649945"/>
                <a:gd name="connsiteY4" fmla="*/ 0 h 33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49945" h="336873">
                  <a:moveTo>
                    <a:pt x="0" y="0"/>
                  </a:moveTo>
                  <a:lnTo>
                    <a:pt x="4649945" y="0"/>
                  </a:lnTo>
                  <a:lnTo>
                    <a:pt x="4649945" y="336873"/>
                  </a:lnTo>
                  <a:lnTo>
                    <a:pt x="0" y="33687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960" tIns="60960" rIns="60960" bIns="60960" numCol="1" spcCol="1270" anchor="t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vi-VN" sz="1600" kern="1200" dirty="0"/>
                <a:t>11. Send Notification to Student, Staff</a:t>
              </a:r>
            </a:p>
          </p:txBody>
        </p:sp>
        <p:sp>
          <p:nvSpPr>
            <p:cNvPr id="40" name="Straight Connector 39">
              <a:extLst>
                <a:ext uri="{FF2B5EF4-FFF2-40B4-BE49-F238E27FC236}">
                  <a16:creationId xmlns:a16="http://schemas.microsoft.com/office/drawing/2014/main" id="{E973D6DE-0795-4495-BB16-2E4D3422474A}"/>
                </a:ext>
              </a:extLst>
            </p:cNvPr>
            <p:cNvSpPr/>
            <p:nvPr/>
          </p:nvSpPr>
          <p:spPr>
            <a:xfrm>
              <a:off x="3864288" y="5987872"/>
              <a:ext cx="4738798" cy="0"/>
            </a:xfrm>
            <a:prstGeom prst="line">
              <a:avLst/>
            </a:prstGeom>
            <a:sp3d z="127000" prstMaterial="matte"/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3218916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accent5">
                <a:lumMod val="60000"/>
                <a:lumOff val="40000"/>
              </a:schemeClr>
            </a:gs>
            <a:gs pos="65000">
              <a:schemeClr val="bg2">
                <a:lumMod val="75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810" y="223127"/>
            <a:ext cx="6521001" cy="766429"/>
          </a:xfrm>
        </p:spPr>
        <p:txBody>
          <a:bodyPr>
            <a:normAutofit/>
          </a:bodyPr>
          <a:lstStyle/>
          <a:p>
            <a:pPr algn="ctr"/>
            <a:r>
              <a:rPr lang="vi-VN" sz="2800" dirty="0">
                <a:latin typeface="Candara" panose="020E0502030303020204" pitchFamily="34" charset="0"/>
              </a:rPr>
              <a:t>Student management in django</a:t>
            </a:r>
            <a:endParaRPr lang="en-US" sz="2800" dirty="0">
              <a:latin typeface="Candara" panose="020E0502030303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8CA2A1-A5B3-4A38-BBE7-70A5B87501A5}"/>
              </a:ext>
            </a:extLst>
          </p:cNvPr>
          <p:cNvGrpSpPr/>
          <p:nvPr/>
        </p:nvGrpSpPr>
        <p:grpSpPr>
          <a:xfrm flipH="1">
            <a:off x="90153" y="2575775"/>
            <a:ext cx="2082995" cy="2204869"/>
            <a:chOff x="69326" y="2666985"/>
            <a:chExt cx="2300639" cy="2265475"/>
          </a:xfrm>
          <a:scene3d>
            <a:camera prst="perspectiveContrastingRightFacing"/>
            <a:lightRig rig="threePt" dir="t"/>
          </a:scene3d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9BF8C7B-F25C-4B95-B720-85046BEC1A88}"/>
                </a:ext>
              </a:extLst>
            </p:cNvPr>
            <p:cNvSpPr/>
            <p:nvPr/>
          </p:nvSpPr>
          <p:spPr>
            <a:xfrm>
              <a:off x="591934" y="2666985"/>
              <a:ext cx="1255425" cy="1255425"/>
            </a:xfrm>
            <a:prstGeom prst="ellipse">
              <a:avLst/>
            </a:pr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/>
          </p:style>
        </p:sp>
        <p:sp>
          <p:nvSpPr>
            <p:cNvPr id="9" name="Rectangle 8" descr="Tools">
              <a:extLst>
                <a:ext uri="{FF2B5EF4-FFF2-40B4-BE49-F238E27FC236}">
                  <a16:creationId xmlns:a16="http://schemas.microsoft.com/office/drawing/2014/main" id="{C9B731B8-46EB-4DBC-8464-F0C94FF4CA5D}"/>
                </a:ext>
              </a:extLst>
            </p:cNvPr>
            <p:cNvSpPr/>
            <p:nvPr/>
          </p:nvSpPr>
          <p:spPr>
            <a:xfrm>
              <a:off x="859484" y="2934535"/>
              <a:ext cx="720326" cy="72032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576A17-575E-49B9-8B64-CF46F7532A09}"/>
                </a:ext>
              </a:extLst>
            </p:cNvPr>
            <p:cNvSpPr/>
            <p:nvPr/>
          </p:nvSpPr>
          <p:spPr>
            <a:xfrm>
              <a:off x="69326" y="4189960"/>
              <a:ext cx="2300639" cy="742500"/>
            </a:xfrm>
            <a:custGeom>
              <a:avLst/>
              <a:gdLst>
                <a:gd name="connsiteX0" fmla="*/ 0 w 2300639"/>
                <a:gd name="connsiteY0" fmla="*/ 0 h 742500"/>
                <a:gd name="connsiteX1" fmla="*/ 2300639 w 2300639"/>
                <a:gd name="connsiteY1" fmla="*/ 0 h 742500"/>
                <a:gd name="connsiteX2" fmla="*/ 2300639 w 2300639"/>
                <a:gd name="connsiteY2" fmla="*/ 742500 h 742500"/>
                <a:gd name="connsiteX3" fmla="*/ 0 w 2300639"/>
                <a:gd name="connsiteY3" fmla="*/ 742500 h 742500"/>
                <a:gd name="connsiteX4" fmla="*/ 0 w 2300639"/>
                <a:gd name="connsiteY4" fmla="*/ 0 h 7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639" h="742500">
                  <a:moveTo>
                    <a:pt x="0" y="0"/>
                  </a:moveTo>
                  <a:lnTo>
                    <a:pt x="2300639" y="0"/>
                  </a:lnTo>
                  <a:lnTo>
                    <a:pt x="2300639" y="742500"/>
                  </a:lnTo>
                  <a:lnTo>
                    <a:pt x="0" y="7425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2400" b="1" kern="1200" dirty="0">
                  <a:solidFill>
                    <a:schemeClr val="tx1">
                      <a:lumMod val="95000"/>
                    </a:schemeClr>
                  </a:solidFill>
                  <a:effectLst/>
                  <a:latin typeface="Candara" panose="020E0502030303020204" pitchFamily="34" charset="0"/>
                </a:rPr>
                <a:t>Design part</a:t>
              </a:r>
            </a:p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2400" b="1" kern="1200" dirty="0">
                  <a:solidFill>
                    <a:schemeClr val="tx1">
                      <a:lumMod val="95000"/>
                    </a:schemeClr>
                  </a:solidFill>
                  <a:effectLst/>
                  <a:latin typeface="Candara" panose="020E0502030303020204" pitchFamily="34" charset="0"/>
                </a:rPr>
                <a:t>Working modules</a:t>
              </a:r>
              <a:endParaRPr lang="en-US" sz="2400" b="1" kern="1200" dirty="0">
                <a:solidFill>
                  <a:schemeClr val="tx1">
                    <a:lumMod val="95000"/>
                  </a:schemeClr>
                </a:solidFill>
                <a:effectLst/>
                <a:latin typeface="Candara" panose="020E0502030303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95F9A1-20B2-4008-99D4-C0716CF986BD}"/>
              </a:ext>
            </a:extLst>
          </p:cNvPr>
          <p:cNvGrpSpPr/>
          <p:nvPr/>
        </p:nvGrpSpPr>
        <p:grpSpPr>
          <a:xfrm>
            <a:off x="4481848" y="5179889"/>
            <a:ext cx="2870127" cy="2082995"/>
            <a:chOff x="7602467" y="3012270"/>
            <a:chExt cx="1599216" cy="1160631"/>
          </a:xfrm>
          <a:scene3d>
            <a:camera prst="orthographicFront">
              <a:rot lat="3000000" lon="0" rev="21599987"/>
            </a:camera>
            <a:lightRig rig="sunse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0B9DFB-CCB9-43E3-B753-96E506DA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2467" y="3276083"/>
              <a:ext cx="633007" cy="633007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AF20BA-EA8F-45B7-A379-A3B5C907D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1052" y="3012270"/>
              <a:ext cx="1160631" cy="1160631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ED6E8AE-3919-4A64-A9C2-8ED6BF004CD7}"/>
              </a:ext>
            </a:extLst>
          </p:cNvPr>
          <p:cNvSpPr/>
          <p:nvPr/>
        </p:nvSpPr>
        <p:spPr>
          <a:xfrm>
            <a:off x="2788342" y="2882735"/>
            <a:ext cx="1860931" cy="766429"/>
          </a:xfrm>
          <a:prstGeom prst="roundRect">
            <a:avLst/>
          </a:prstGeom>
          <a:gradFill flip="none" rotWithShape="1">
            <a:gsLst>
              <a:gs pos="100000">
                <a:srgbClr val="F8D22F">
                  <a:alpha val="60000"/>
                  <a:lumMod val="66000"/>
                  <a:lumOff val="34000"/>
                </a:srgbClr>
              </a:gs>
              <a:gs pos="4000">
                <a:srgbClr val="FFA53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STAFF 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471904D-64D7-4224-96F6-AF00A0031CE0}"/>
              </a:ext>
            </a:extLst>
          </p:cNvPr>
          <p:cNvCxnSpPr>
            <a:cxnSpLocks/>
          </p:cNvCxnSpPr>
          <p:nvPr/>
        </p:nvCxnSpPr>
        <p:spPr>
          <a:xfrm>
            <a:off x="1542929" y="3265951"/>
            <a:ext cx="1260437" cy="0"/>
          </a:xfrm>
          <a:prstGeom prst="line">
            <a:avLst/>
          </a:prstGeom>
          <a:ln w="38100"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AD0E1FF3-A8EA-48B3-8602-49EBBB87B2B0}"/>
              </a:ext>
            </a:extLst>
          </p:cNvPr>
          <p:cNvSpPr/>
          <p:nvPr/>
        </p:nvSpPr>
        <p:spPr>
          <a:xfrm>
            <a:off x="10727159" y="3045785"/>
            <a:ext cx="901521" cy="766429"/>
          </a:xfrm>
          <a:prstGeom prst="rightArrow">
            <a:avLst>
              <a:gd name="adj1" fmla="val 63443"/>
              <a:gd name="adj2" fmla="val 50000"/>
            </a:avLst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coolSlan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traight Connector 17">
            <a:extLst>
              <a:ext uri="{FF2B5EF4-FFF2-40B4-BE49-F238E27FC236}">
                <a16:creationId xmlns:a16="http://schemas.microsoft.com/office/drawing/2014/main" id="{B2067A93-57EC-4ECA-BEC2-6E5B2776506B}"/>
              </a:ext>
            </a:extLst>
          </p:cNvPr>
          <p:cNvSpPr/>
          <p:nvPr/>
        </p:nvSpPr>
        <p:spPr>
          <a:xfrm>
            <a:off x="4096265" y="1474558"/>
            <a:ext cx="6528394" cy="0"/>
          </a:xfrm>
          <a:prstGeom prst="line">
            <a:avLst/>
          </a:prstGeom>
          <a:scene3d>
            <a:camera prst="perspectiveHeroicExtremeRightFacing" zoom="82000">
              <a:rot lat="21300000" lon="20400000" rev="180000"/>
            </a:camera>
            <a:lightRig rig="morning" dir="t">
              <a:rot lat="0" lon="0" rev="20400000"/>
            </a:lightRig>
          </a:scene3d>
          <a:sp3d extrusionH="190500" prstMaterial="matte">
            <a:bevelT w="120650" h="38100" prst="relaxedInset"/>
            <a:bevelB w="120650" h="57150" prst="relaxedInset"/>
            <a:contourClr>
              <a:schemeClr val="bg1"/>
            </a:contourClr>
          </a:sp3d>
        </p:spPr>
        <p:style>
          <a:lnRef idx="0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B5406C43-0B89-4C6F-A7D9-3BD6243417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9298918"/>
              </p:ext>
            </p:extLst>
          </p:nvPr>
        </p:nvGraphicFramePr>
        <p:xfrm>
          <a:off x="4044898" y="1097111"/>
          <a:ext cx="6995662" cy="4663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4226834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Graphic spid="12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accent5">
                <a:lumMod val="60000"/>
                <a:lumOff val="40000"/>
              </a:schemeClr>
            </a:gs>
            <a:gs pos="65000">
              <a:schemeClr val="bg2">
                <a:lumMod val="75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810" y="223127"/>
            <a:ext cx="6521001" cy="766429"/>
          </a:xfrm>
        </p:spPr>
        <p:txBody>
          <a:bodyPr>
            <a:normAutofit/>
          </a:bodyPr>
          <a:lstStyle/>
          <a:p>
            <a:pPr algn="ctr"/>
            <a:r>
              <a:rPr lang="vi-VN" sz="2800" dirty="0">
                <a:latin typeface="Candara" panose="020E0502030303020204" pitchFamily="34" charset="0"/>
              </a:rPr>
              <a:t>Student management in django</a:t>
            </a:r>
            <a:endParaRPr lang="en-US" sz="2800" dirty="0">
              <a:latin typeface="Candara" panose="020E0502030303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8CA2A1-A5B3-4A38-BBE7-70A5B87501A5}"/>
              </a:ext>
            </a:extLst>
          </p:cNvPr>
          <p:cNvGrpSpPr/>
          <p:nvPr/>
        </p:nvGrpSpPr>
        <p:grpSpPr>
          <a:xfrm flipH="1">
            <a:off x="90153" y="2575775"/>
            <a:ext cx="2082995" cy="2204869"/>
            <a:chOff x="69326" y="2666985"/>
            <a:chExt cx="2300639" cy="2265475"/>
          </a:xfrm>
          <a:scene3d>
            <a:camera prst="perspectiveContrastingRightFacing"/>
            <a:lightRig rig="threePt" dir="t"/>
          </a:scene3d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9BF8C7B-F25C-4B95-B720-85046BEC1A88}"/>
                </a:ext>
              </a:extLst>
            </p:cNvPr>
            <p:cNvSpPr/>
            <p:nvPr/>
          </p:nvSpPr>
          <p:spPr>
            <a:xfrm>
              <a:off x="591934" y="2666985"/>
              <a:ext cx="1255425" cy="1255425"/>
            </a:xfrm>
            <a:prstGeom prst="ellipse">
              <a:avLst/>
            </a:pr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/>
          </p:style>
        </p:sp>
        <p:sp>
          <p:nvSpPr>
            <p:cNvPr id="9" name="Rectangle 8" descr="Tools">
              <a:extLst>
                <a:ext uri="{FF2B5EF4-FFF2-40B4-BE49-F238E27FC236}">
                  <a16:creationId xmlns:a16="http://schemas.microsoft.com/office/drawing/2014/main" id="{C9B731B8-46EB-4DBC-8464-F0C94FF4CA5D}"/>
                </a:ext>
              </a:extLst>
            </p:cNvPr>
            <p:cNvSpPr/>
            <p:nvPr/>
          </p:nvSpPr>
          <p:spPr>
            <a:xfrm>
              <a:off x="859484" y="2934535"/>
              <a:ext cx="720326" cy="72032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576A17-575E-49B9-8B64-CF46F7532A09}"/>
                </a:ext>
              </a:extLst>
            </p:cNvPr>
            <p:cNvSpPr/>
            <p:nvPr/>
          </p:nvSpPr>
          <p:spPr>
            <a:xfrm>
              <a:off x="69326" y="4189960"/>
              <a:ext cx="2300639" cy="742500"/>
            </a:xfrm>
            <a:custGeom>
              <a:avLst/>
              <a:gdLst>
                <a:gd name="connsiteX0" fmla="*/ 0 w 2300639"/>
                <a:gd name="connsiteY0" fmla="*/ 0 h 742500"/>
                <a:gd name="connsiteX1" fmla="*/ 2300639 w 2300639"/>
                <a:gd name="connsiteY1" fmla="*/ 0 h 742500"/>
                <a:gd name="connsiteX2" fmla="*/ 2300639 w 2300639"/>
                <a:gd name="connsiteY2" fmla="*/ 742500 h 742500"/>
                <a:gd name="connsiteX3" fmla="*/ 0 w 2300639"/>
                <a:gd name="connsiteY3" fmla="*/ 742500 h 742500"/>
                <a:gd name="connsiteX4" fmla="*/ 0 w 2300639"/>
                <a:gd name="connsiteY4" fmla="*/ 0 h 7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639" h="742500">
                  <a:moveTo>
                    <a:pt x="0" y="0"/>
                  </a:moveTo>
                  <a:lnTo>
                    <a:pt x="2300639" y="0"/>
                  </a:lnTo>
                  <a:lnTo>
                    <a:pt x="2300639" y="742500"/>
                  </a:lnTo>
                  <a:lnTo>
                    <a:pt x="0" y="7425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2400" b="1" kern="1200" dirty="0">
                  <a:solidFill>
                    <a:schemeClr val="tx1">
                      <a:lumMod val="95000"/>
                    </a:schemeClr>
                  </a:solidFill>
                  <a:effectLst/>
                  <a:latin typeface="Candara" panose="020E0502030303020204" pitchFamily="34" charset="0"/>
                </a:rPr>
                <a:t>Design part</a:t>
              </a:r>
            </a:p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2400" b="1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Working modules</a:t>
              </a:r>
              <a:endParaRPr lang="en-US" sz="2400" b="1" kern="1200" dirty="0">
                <a:solidFill>
                  <a:schemeClr val="tx1">
                    <a:lumMod val="95000"/>
                  </a:schemeClr>
                </a:solidFill>
                <a:effectLst/>
                <a:latin typeface="Candara" panose="020E0502030303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95F9A1-20B2-4008-99D4-C0716CF986BD}"/>
              </a:ext>
            </a:extLst>
          </p:cNvPr>
          <p:cNvGrpSpPr/>
          <p:nvPr/>
        </p:nvGrpSpPr>
        <p:grpSpPr>
          <a:xfrm>
            <a:off x="4481848" y="5179889"/>
            <a:ext cx="2870127" cy="2082995"/>
            <a:chOff x="7602467" y="3012270"/>
            <a:chExt cx="1599216" cy="1160631"/>
          </a:xfrm>
          <a:scene3d>
            <a:camera prst="orthographicFront">
              <a:rot lat="3000000" lon="0" rev="21599987"/>
            </a:camera>
            <a:lightRig rig="sunse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0B9DFB-CCB9-43E3-B753-96E506DA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2467" y="3276083"/>
              <a:ext cx="633007" cy="633007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AF20BA-EA8F-45B7-A379-A3B5C907D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1052" y="3012270"/>
              <a:ext cx="1160631" cy="1160631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E827780-34D1-4634-A60E-E0DBF0A76AE2}"/>
              </a:ext>
            </a:extLst>
          </p:cNvPr>
          <p:cNvSpPr/>
          <p:nvPr/>
        </p:nvSpPr>
        <p:spPr>
          <a:xfrm>
            <a:off x="2772231" y="4558720"/>
            <a:ext cx="2082995" cy="766429"/>
          </a:xfrm>
          <a:prstGeom prst="roundRect">
            <a:avLst/>
          </a:prstGeom>
          <a:gradFill flip="none" rotWithShape="1">
            <a:gsLst>
              <a:gs pos="100000">
                <a:srgbClr val="F8D22F">
                  <a:alpha val="60000"/>
                  <a:lumMod val="66000"/>
                  <a:lumOff val="34000"/>
                </a:srgbClr>
              </a:gs>
              <a:gs pos="4000">
                <a:srgbClr val="FFA53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STUDENTS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</a:endParaRP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ADDD0F31-A4D7-4F66-968B-D778ED2B41F8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1542929" y="3762852"/>
            <a:ext cx="1229302" cy="1179083"/>
          </a:xfrm>
          <a:prstGeom prst="bentConnector3">
            <a:avLst>
              <a:gd name="adj1" fmla="val 50000"/>
            </a:avLst>
          </a:prstGeom>
          <a:ln w="38100"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AD0E1FF3-A8EA-48B3-8602-49EBBB87B2B0}"/>
              </a:ext>
            </a:extLst>
          </p:cNvPr>
          <p:cNvSpPr/>
          <p:nvPr/>
        </p:nvSpPr>
        <p:spPr>
          <a:xfrm>
            <a:off x="10727159" y="3045785"/>
            <a:ext cx="901521" cy="766429"/>
          </a:xfrm>
          <a:prstGeom prst="rightArrow">
            <a:avLst>
              <a:gd name="adj1" fmla="val 63443"/>
              <a:gd name="adj2" fmla="val 50000"/>
            </a:avLst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coolSlan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A8EA7127-E440-4141-BE86-72C60BE8A6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7690827"/>
              </p:ext>
            </p:extLst>
          </p:nvPr>
        </p:nvGraphicFramePr>
        <p:xfrm>
          <a:off x="3813728" y="1065090"/>
          <a:ext cx="6769099" cy="4512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0623425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Graphic spid="11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accent5">
                <a:lumMod val="60000"/>
                <a:lumOff val="40000"/>
              </a:schemeClr>
            </a:gs>
            <a:gs pos="65000">
              <a:schemeClr val="bg2">
                <a:lumMod val="75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810" y="223127"/>
            <a:ext cx="6521001" cy="766429"/>
          </a:xfrm>
        </p:spPr>
        <p:txBody>
          <a:bodyPr>
            <a:normAutofit/>
          </a:bodyPr>
          <a:lstStyle/>
          <a:p>
            <a:pPr algn="ctr"/>
            <a:r>
              <a:rPr lang="vi-VN" sz="2800" dirty="0">
                <a:latin typeface="Candara" panose="020E0502030303020204" pitchFamily="34" charset="0"/>
              </a:rPr>
              <a:t>Student management in django</a:t>
            </a:r>
            <a:endParaRPr lang="en-US" sz="2800" dirty="0">
              <a:latin typeface="Candara" panose="020E0502030303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8CA2A1-A5B3-4A38-BBE7-70A5B87501A5}"/>
              </a:ext>
            </a:extLst>
          </p:cNvPr>
          <p:cNvGrpSpPr/>
          <p:nvPr/>
        </p:nvGrpSpPr>
        <p:grpSpPr>
          <a:xfrm flipH="1">
            <a:off x="90153" y="2575775"/>
            <a:ext cx="2082995" cy="2204869"/>
            <a:chOff x="69326" y="2666985"/>
            <a:chExt cx="2300639" cy="2265475"/>
          </a:xfrm>
          <a:scene3d>
            <a:camera prst="perspectiveContrastingRightFacing"/>
            <a:lightRig rig="threePt" dir="t"/>
          </a:scene3d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9BF8C7B-F25C-4B95-B720-85046BEC1A88}"/>
                </a:ext>
              </a:extLst>
            </p:cNvPr>
            <p:cNvSpPr/>
            <p:nvPr/>
          </p:nvSpPr>
          <p:spPr>
            <a:xfrm>
              <a:off x="591934" y="2666985"/>
              <a:ext cx="1255425" cy="1255425"/>
            </a:xfrm>
            <a:prstGeom prst="ellipse">
              <a:avLst/>
            </a:pr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/>
          </p:style>
        </p:sp>
        <p:sp>
          <p:nvSpPr>
            <p:cNvPr id="9" name="Rectangle 8" descr="Tools">
              <a:extLst>
                <a:ext uri="{FF2B5EF4-FFF2-40B4-BE49-F238E27FC236}">
                  <a16:creationId xmlns:a16="http://schemas.microsoft.com/office/drawing/2014/main" id="{C9B731B8-46EB-4DBC-8464-F0C94FF4CA5D}"/>
                </a:ext>
              </a:extLst>
            </p:cNvPr>
            <p:cNvSpPr/>
            <p:nvPr/>
          </p:nvSpPr>
          <p:spPr>
            <a:xfrm>
              <a:off x="859484" y="2934535"/>
              <a:ext cx="720326" cy="72032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576A17-575E-49B9-8B64-CF46F7532A09}"/>
                </a:ext>
              </a:extLst>
            </p:cNvPr>
            <p:cNvSpPr/>
            <p:nvPr/>
          </p:nvSpPr>
          <p:spPr>
            <a:xfrm>
              <a:off x="69326" y="4189960"/>
              <a:ext cx="2300639" cy="742500"/>
            </a:xfrm>
            <a:custGeom>
              <a:avLst/>
              <a:gdLst>
                <a:gd name="connsiteX0" fmla="*/ 0 w 2300639"/>
                <a:gd name="connsiteY0" fmla="*/ 0 h 742500"/>
                <a:gd name="connsiteX1" fmla="*/ 2300639 w 2300639"/>
                <a:gd name="connsiteY1" fmla="*/ 0 h 742500"/>
                <a:gd name="connsiteX2" fmla="*/ 2300639 w 2300639"/>
                <a:gd name="connsiteY2" fmla="*/ 742500 h 742500"/>
                <a:gd name="connsiteX3" fmla="*/ 0 w 2300639"/>
                <a:gd name="connsiteY3" fmla="*/ 742500 h 742500"/>
                <a:gd name="connsiteX4" fmla="*/ 0 w 2300639"/>
                <a:gd name="connsiteY4" fmla="*/ 0 h 7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639" h="742500">
                  <a:moveTo>
                    <a:pt x="0" y="0"/>
                  </a:moveTo>
                  <a:lnTo>
                    <a:pt x="2300639" y="0"/>
                  </a:lnTo>
                  <a:lnTo>
                    <a:pt x="2300639" y="742500"/>
                  </a:lnTo>
                  <a:lnTo>
                    <a:pt x="0" y="7425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2400" b="1" kern="1200" dirty="0">
                  <a:solidFill>
                    <a:schemeClr val="tx1">
                      <a:lumMod val="95000"/>
                    </a:schemeClr>
                  </a:solidFill>
                  <a:effectLst/>
                  <a:latin typeface="Candara" panose="020E0502030303020204" pitchFamily="34" charset="0"/>
                </a:rPr>
                <a:t>Design part</a:t>
              </a:r>
            </a:p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2400" b="1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database</a:t>
              </a:r>
              <a:endParaRPr lang="vi-VN" sz="2400" b="1" kern="1200" dirty="0">
                <a:solidFill>
                  <a:schemeClr val="tx1">
                    <a:lumMod val="95000"/>
                  </a:schemeClr>
                </a:solidFill>
                <a:effectLst/>
                <a:latin typeface="Candara" panose="020E0502030303020204" pitchFamily="34" charset="0"/>
              </a:endParaRPr>
            </a:p>
          </p:txBody>
        </p:sp>
      </p:grp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AD0E1FF3-A8EA-48B3-8602-49EBBB87B2B0}"/>
              </a:ext>
            </a:extLst>
          </p:cNvPr>
          <p:cNvSpPr/>
          <p:nvPr/>
        </p:nvSpPr>
        <p:spPr>
          <a:xfrm>
            <a:off x="10727159" y="3045785"/>
            <a:ext cx="901521" cy="766429"/>
          </a:xfrm>
          <a:prstGeom prst="rightArrow">
            <a:avLst>
              <a:gd name="adj1" fmla="val 63443"/>
              <a:gd name="adj2" fmla="val 50000"/>
            </a:avLst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coolSlan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A4F524-A0B9-448E-A1B6-70441E70A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825500"/>
            <a:ext cx="10273047" cy="565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8862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accent5">
                <a:lumMod val="60000"/>
                <a:lumOff val="40000"/>
              </a:schemeClr>
            </a:gs>
            <a:gs pos="65000">
              <a:schemeClr val="bg2">
                <a:lumMod val="75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495F9A1-20B2-4008-99D4-C0716CF986BD}"/>
              </a:ext>
            </a:extLst>
          </p:cNvPr>
          <p:cNvGrpSpPr/>
          <p:nvPr/>
        </p:nvGrpSpPr>
        <p:grpSpPr>
          <a:xfrm>
            <a:off x="4481848" y="5179889"/>
            <a:ext cx="2870127" cy="2082995"/>
            <a:chOff x="7602467" y="3012270"/>
            <a:chExt cx="1599216" cy="1160631"/>
          </a:xfrm>
          <a:scene3d>
            <a:camera prst="orthographicFront">
              <a:rot lat="3000000" lon="0" rev="21599987"/>
            </a:camera>
            <a:lightRig rig="sunse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0B9DFB-CCB9-43E3-B753-96E506DA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02467" y="3276083"/>
              <a:ext cx="633007" cy="633007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AF20BA-EA8F-45B7-A379-A3B5C907D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41052" y="3012270"/>
              <a:ext cx="1160631" cy="1160631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684F3ED1-7A56-4372-981A-8EFB589AA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810" y="223127"/>
            <a:ext cx="6521001" cy="766429"/>
          </a:xfrm>
        </p:spPr>
        <p:txBody>
          <a:bodyPr>
            <a:normAutofit/>
          </a:bodyPr>
          <a:lstStyle/>
          <a:p>
            <a:pPr algn="ctr"/>
            <a:r>
              <a:rPr lang="vi-VN" sz="2800" dirty="0">
                <a:latin typeface="Candara" panose="020E0502030303020204" pitchFamily="34" charset="0"/>
              </a:rPr>
              <a:t>Student management in django</a:t>
            </a:r>
            <a:endParaRPr lang="en-US" sz="2800" dirty="0">
              <a:latin typeface="Candara" panose="020E0502030303020204" pitchFamily="34" charset="0"/>
            </a:endParaRPr>
          </a:p>
        </p:txBody>
      </p:sp>
      <p:sp>
        <p:nvSpPr>
          <p:cNvPr id="10" name="Arrow: Right 9">
            <a:hlinkClick r:id="rId4" action="ppaction://hlinksldjump"/>
            <a:extLst>
              <a:ext uri="{FF2B5EF4-FFF2-40B4-BE49-F238E27FC236}">
                <a16:creationId xmlns:a16="http://schemas.microsoft.com/office/drawing/2014/main" id="{6DE1B5C0-7E95-47F1-A8E4-8BE5FA10BCD7}"/>
              </a:ext>
            </a:extLst>
          </p:cNvPr>
          <p:cNvSpPr/>
          <p:nvPr/>
        </p:nvSpPr>
        <p:spPr>
          <a:xfrm>
            <a:off x="10727159" y="3045785"/>
            <a:ext cx="901521" cy="766429"/>
          </a:xfrm>
          <a:prstGeom prst="rightArrow">
            <a:avLst>
              <a:gd name="adj1" fmla="val 63443"/>
              <a:gd name="adj2" fmla="val 50000"/>
            </a:avLst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coolSlan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A15B1AF-5023-438A-9B78-9BB71241F6E9}"/>
              </a:ext>
            </a:extLst>
          </p:cNvPr>
          <p:cNvGrpSpPr/>
          <p:nvPr/>
        </p:nvGrpSpPr>
        <p:grpSpPr>
          <a:xfrm>
            <a:off x="4111991" y="1773299"/>
            <a:ext cx="3736609" cy="3880058"/>
            <a:chOff x="1318322" y="2596070"/>
            <a:chExt cx="2300639" cy="238896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BD4CE76-ED3E-4934-943A-61B5F6C699B9}"/>
                </a:ext>
              </a:extLst>
            </p:cNvPr>
            <p:cNvSpPr/>
            <p:nvPr/>
          </p:nvSpPr>
          <p:spPr>
            <a:xfrm>
              <a:off x="1840929" y="2596070"/>
              <a:ext cx="1255425" cy="1255425"/>
            </a:xfrm>
            <a:prstGeom prst="ellipse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0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/>
          </p:style>
        </p:sp>
        <p:sp>
          <p:nvSpPr>
            <p:cNvPr id="13" name="Rectangle 12" descr="Tools">
              <a:extLst>
                <a:ext uri="{FF2B5EF4-FFF2-40B4-BE49-F238E27FC236}">
                  <a16:creationId xmlns:a16="http://schemas.microsoft.com/office/drawing/2014/main" id="{66A9BDED-B999-493F-9834-5C8136878E15}"/>
                </a:ext>
              </a:extLst>
            </p:cNvPr>
            <p:cNvSpPr/>
            <p:nvPr/>
          </p:nvSpPr>
          <p:spPr>
            <a:xfrm>
              <a:off x="2108479" y="2863620"/>
              <a:ext cx="720326" cy="720326"/>
            </a:xfrm>
            <a:prstGeom prst="rect">
              <a:avLst/>
            </a:pr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52E0195-3E29-498E-A7B2-014BA4ED7E72}"/>
                </a:ext>
              </a:extLst>
            </p:cNvPr>
            <p:cNvSpPr/>
            <p:nvPr/>
          </p:nvSpPr>
          <p:spPr>
            <a:xfrm>
              <a:off x="1318322" y="4242531"/>
              <a:ext cx="2300639" cy="742500"/>
            </a:xfrm>
            <a:custGeom>
              <a:avLst/>
              <a:gdLst>
                <a:gd name="connsiteX0" fmla="*/ 0 w 2300639"/>
                <a:gd name="connsiteY0" fmla="*/ 0 h 742500"/>
                <a:gd name="connsiteX1" fmla="*/ 2300639 w 2300639"/>
                <a:gd name="connsiteY1" fmla="*/ 0 h 742500"/>
                <a:gd name="connsiteX2" fmla="*/ 2300639 w 2300639"/>
                <a:gd name="connsiteY2" fmla="*/ 742500 h 742500"/>
                <a:gd name="connsiteX3" fmla="*/ 0 w 2300639"/>
                <a:gd name="connsiteY3" fmla="*/ 742500 h 742500"/>
                <a:gd name="connsiteX4" fmla="*/ 0 w 2300639"/>
                <a:gd name="connsiteY4" fmla="*/ 0 h 7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639" h="742500">
                  <a:moveTo>
                    <a:pt x="0" y="0"/>
                  </a:moveTo>
                  <a:lnTo>
                    <a:pt x="2300639" y="0"/>
                  </a:lnTo>
                  <a:lnTo>
                    <a:pt x="2300639" y="742500"/>
                  </a:lnTo>
                  <a:lnTo>
                    <a:pt x="0" y="7425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b="1" kern="1200" dirty="0">
                  <a:solidFill>
                    <a:schemeClr val="tx1">
                      <a:lumMod val="95000"/>
                    </a:schemeClr>
                  </a:solidFill>
                  <a:effectLst/>
                  <a:latin typeface="Candara" panose="020E0502030303020204" pitchFamily="34" charset="0"/>
                </a:rPr>
                <a:t>Design part: Establish the initial features &amp; modules &amp; the dedicated database</a:t>
              </a:r>
              <a:r>
                <a:rPr lang="en-US" b="1" kern="1200" dirty="0">
                  <a:solidFill>
                    <a:schemeClr val="tx1">
                      <a:lumMod val="95000"/>
                    </a:schemeClr>
                  </a:solidFill>
                  <a:effectLst/>
                  <a:latin typeface="Candara" panose="020E0502030303020204" pitchFamily="34" charset="0"/>
                </a:rPr>
                <a:t>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03125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accent5">
                <a:lumMod val="60000"/>
                <a:lumOff val="40000"/>
              </a:schemeClr>
            </a:gs>
            <a:gs pos="65000">
              <a:schemeClr val="bg2">
                <a:lumMod val="75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810" y="223127"/>
            <a:ext cx="6521001" cy="766429"/>
          </a:xfrm>
        </p:spPr>
        <p:txBody>
          <a:bodyPr>
            <a:normAutofit/>
          </a:bodyPr>
          <a:lstStyle/>
          <a:p>
            <a:pPr algn="ctr"/>
            <a:r>
              <a:rPr lang="vi-VN" sz="2800" dirty="0">
                <a:latin typeface="Candara" panose="020E0502030303020204" pitchFamily="34" charset="0"/>
              </a:rPr>
              <a:t>Student management in django</a:t>
            </a:r>
            <a:endParaRPr lang="en-US" sz="2800" dirty="0">
              <a:latin typeface="Candara" panose="020E0502030303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D01F6CD-C094-4B92-BBD7-97B82710C037}"/>
              </a:ext>
            </a:extLst>
          </p:cNvPr>
          <p:cNvGrpSpPr/>
          <p:nvPr/>
        </p:nvGrpSpPr>
        <p:grpSpPr>
          <a:xfrm>
            <a:off x="1318322" y="2596070"/>
            <a:ext cx="2300639" cy="2388961"/>
            <a:chOff x="1318322" y="2596070"/>
            <a:chExt cx="2300639" cy="23889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9BF8C7B-F25C-4B95-B720-85046BEC1A88}"/>
                </a:ext>
              </a:extLst>
            </p:cNvPr>
            <p:cNvSpPr/>
            <p:nvPr/>
          </p:nvSpPr>
          <p:spPr>
            <a:xfrm>
              <a:off x="1840929" y="2596070"/>
              <a:ext cx="1255425" cy="1255425"/>
            </a:xfrm>
            <a:prstGeom prst="ellipse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0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/>
          </p:style>
        </p:sp>
        <p:sp>
          <p:nvSpPr>
            <p:cNvPr id="9" name="Rectangle 8" descr="Tools">
              <a:extLst>
                <a:ext uri="{FF2B5EF4-FFF2-40B4-BE49-F238E27FC236}">
                  <a16:creationId xmlns:a16="http://schemas.microsoft.com/office/drawing/2014/main" id="{C9B731B8-46EB-4DBC-8464-F0C94FF4CA5D}"/>
                </a:ext>
              </a:extLst>
            </p:cNvPr>
            <p:cNvSpPr/>
            <p:nvPr/>
          </p:nvSpPr>
          <p:spPr>
            <a:xfrm>
              <a:off x="2108479" y="2863620"/>
              <a:ext cx="720326" cy="72032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576A17-575E-49B9-8B64-CF46F7532A09}"/>
                </a:ext>
              </a:extLst>
            </p:cNvPr>
            <p:cNvSpPr/>
            <p:nvPr/>
          </p:nvSpPr>
          <p:spPr>
            <a:xfrm>
              <a:off x="1318322" y="4242531"/>
              <a:ext cx="2300639" cy="742500"/>
            </a:xfrm>
            <a:custGeom>
              <a:avLst/>
              <a:gdLst>
                <a:gd name="connsiteX0" fmla="*/ 0 w 2300639"/>
                <a:gd name="connsiteY0" fmla="*/ 0 h 742500"/>
                <a:gd name="connsiteX1" fmla="*/ 2300639 w 2300639"/>
                <a:gd name="connsiteY1" fmla="*/ 0 h 742500"/>
                <a:gd name="connsiteX2" fmla="*/ 2300639 w 2300639"/>
                <a:gd name="connsiteY2" fmla="*/ 742500 h 742500"/>
                <a:gd name="connsiteX3" fmla="*/ 0 w 2300639"/>
                <a:gd name="connsiteY3" fmla="*/ 742500 h 742500"/>
                <a:gd name="connsiteX4" fmla="*/ 0 w 2300639"/>
                <a:gd name="connsiteY4" fmla="*/ 0 h 7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639" h="742500">
                  <a:moveTo>
                    <a:pt x="0" y="0"/>
                  </a:moveTo>
                  <a:lnTo>
                    <a:pt x="2300639" y="0"/>
                  </a:lnTo>
                  <a:lnTo>
                    <a:pt x="2300639" y="742500"/>
                  </a:lnTo>
                  <a:lnTo>
                    <a:pt x="0" y="7425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1400" b="1" kern="1200" dirty="0">
                  <a:solidFill>
                    <a:schemeClr val="tx1">
                      <a:lumMod val="95000"/>
                    </a:schemeClr>
                  </a:solidFill>
                  <a:effectLst/>
                  <a:latin typeface="Candara" panose="020E0502030303020204" pitchFamily="34" charset="0"/>
                </a:rPr>
                <a:t>Design part: Establish the initial features &amp; modules &amp; the dedicated database</a:t>
              </a:r>
              <a:r>
                <a:rPr lang="en-US" sz="1400" b="1" kern="1200" dirty="0">
                  <a:solidFill>
                    <a:schemeClr val="tx1">
                      <a:lumMod val="95000"/>
                    </a:schemeClr>
                  </a:solidFill>
                  <a:effectLst/>
                  <a:latin typeface="Candara" panose="020E0502030303020204" pitchFamily="34" charset="0"/>
                </a:rPr>
                <a:t>. 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538462D-48E8-4A08-AFC4-6C47741B4EE0}"/>
              </a:ext>
            </a:extLst>
          </p:cNvPr>
          <p:cNvGrpSpPr/>
          <p:nvPr/>
        </p:nvGrpSpPr>
        <p:grpSpPr>
          <a:xfrm>
            <a:off x="3979125" y="2596070"/>
            <a:ext cx="2058075" cy="2388961"/>
            <a:chOff x="3979125" y="2596070"/>
            <a:chExt cx="2058075" cy="238896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EC5740D-081B-45F4-8CF4-998181BE240C}"/>
                </a:ext>
              </a:extLst>
            </p:cNvPr>
            <p:cNvSpPr/>
            <p:nvPr/>
          </p:nvSpPr>
          <p:spPr>
            <a:xfrm>
              <a:off x="4380450" y="2596070"/>
              <a:ext cx="1255425" cy="1255425"/>
            </a:xfrm>
            <a:prstGeom prst="ellipse">
              <a:avLst/>
            </a:prstGeom>
            <a:solidFill>
              <a:srgbClr val="E16438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0">
              <a:scrgbClr r="0" g="0" b="0"/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/>
          </p:style>
        </p:sp>
        <p:sp>
          <p:nvSpPr>
            <p:cNvPr id="12" name="Rectangle 11" descr="Contract">
              <a:hlinkClick r:id="rId4" action="ppaction://hlinksldjump"/>
              <a:extLst>
                <a:ext uri="{FF2B5EF4-FFF2-40B4-BE49-F238E27FC236}">
                  <a16:creationId xmlns:a16="http://schemas.microsoft.com/office/drawing/2014/main" id="{A56E9F54-0356-4036-904E-D034B1AABFFE}"/>
                </a:ext>
              </a:extLst>
            </p:cNvPr>
            <p:cNvSpPr/>
            <p:nvPr/>
          </p:nvSpPr>
          <p:spPr>
            <a:xfrm>
              <a:off x="4648000" y="2863620"/>
              <a:ext cx="720326" cy="720326"/>
            </a:xfrm>
            <a:prstGeom prst="rect">
              <a:avLst/>
            </a:pr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3861E58-1834-4B91-A282-99C244C73E75}"/>
                </a:ext>
              </a:extLst>
            </p:cNvPr>
            <p:cNvSpPr/>
            <p:nvPr/>
          </p:nvSpPr>
          <p:spPr>
            <a:xfrm>
              <a:off x="3979125" y="4242531"/>
              <a:ext cx="2058075" cy="742500"/>
            </a:xfrm>
            <a:custGeom>
              <a:avLst/>
              <a:gdLst>
                <a:gd name="connsiteX0" fmla="*/ 0 w 2058075"/>
                <a:gd name="connsiteY0" fmla="*/ 0 h 742500"/>
                <a:gd name="connsiteX1" fmla="*/ 2058075 w 2058075"/>
                <a:gd name="connsiteY1" fmla="*/ 0 h 742500"/>
                <a:gd name="connsiteX2" fmla="*/ 2058075 w 2058075"/>
                <a:gd name="connsiteY2" fmla="*/ 742500 h 742500"/>
                <a:gd name="connsiteX3" fmla="*/ 0 w 2058075"/>
                <a:gd name="connsiteY3" fmla="*/ 742500 h 742500"/>
                <a:gd name="connsiteX4" fmla="*/ 0 w 2058075"/>
                <a:gd name="connsiteY4" fmla="*/ 0 h 7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8075" h="742500">
                  <a:moveTo>
                    <a:pt x="0" y="0"/>
                  </a:moveTo>
                  <a:lnTo>
                    <a:pt x="2058075" y="0"/>
                  </a:lnTo>
                  <a:lnTo>
                    <a:pt x="2058075" y="742500"/>
                  </a:lnTo>
                  <a:lnTo>
                    <a:pt x="0" y="7425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1400" b="1" kern="12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Summary details of interior functions of the project.</a:t>
              </a:r>
              <a:endParaRPr lang="en-US" sz="1400" b="1" kern="1200" dirty="0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22ED43D3-ACE5-4648-8004-B7B7347AF4C8}"/>
              </a:ext>
            </a:extLst>
          </p:cNvPr>
          <p:cNvSpPr/>
          <p:nvPr/>
        </p:nvSpPr>
        <p:spPr>
          <a:xfrm>
            <a:off x="6798688" y="2596070"/>
            <a:ext cx="1255425" cy="1255425"/>
          </a:xfrm>
          <a:prstGeom prst="ellipse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rgbClr r="0" g="0" b="0"/>
          </a:effectRef>
          <a:fontRef idx="minor"/>
        </p:style>
      </p:sp>
      <p:sp>
        <p:nvSpPr>
          <p:cNvPr id="15" name="Rectangle 14" descr="Programmer">
            <a:extLst>
              <a:ext uri="{FF2B5EF4-FFF2-40B4-BE49-F238E27FC236}">
                <a16:creationId xmlns:a16="http://schemas.microsoft.com/office/drawing/2014/main" id="{BC13F197-6973-4B65-A0C7-6A1877FB4581}"/>
              </a:ext>
            </a:extLst>
          </p:cNvPr>
          <p:cNvSpPr/>
          <p:nvPr/>
        </p:nvSpPr>
        <p:spPr>
          <a:xfrm>
            <a:off x="7066238" y="2863620"/>
            <a:ext cx="720326" cy="720326"/>
          </a:xfrm>
          <a:prstGeom prst="rect">
            <a:avLst/>
          </a:pr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BF95613-E8C7-4904-954F-18FF836089B9}"/>
              </a:ext>
            </a:extLst>
          </p:cNvPr>
          <p:cNvSpPr/>
          <p:nvPr/>
        </p:nvSpPr>
        <p:spPr>
          <a:xfrm>
            <a:off x="6397363" y="4242531"/>
            <a:ext cx="2058075" cy="742500"/>
          </a:xfrm>
          <a:custGeom>
            <a:avLst/>
            <a:gdLst>
              <a:gd name="connsiteX0" fmla="*/ 0 w 2058075"/>
              <a:gd name="connsiteY0" fmla="*/ 0 h 742500"/>
              <a:gd name="connsiteX1" fmla="*/ 2058075 w 2058075"/>
              <a:gd name="connsiteY1" fmla="*/ 0 h 742500"/>
              <a:gd name="connsiteX2" fmla="*/ 2058075 w 2058075"/>
              <a:gd name="connsiteY2" fmla="*/ 742500 h 742500"/>
              <a:gd name="connsiteX3" fmla="*/ 0 w 2058075"/>
              <a:gd name="connsiteY3" fmla="*/ 742500 h 742500"/>
              <a:gd name="connsiteX4" fmla="*/ 0 w 2058075"/>
              <a:gd name="connsiteY4" fmla="*/ 0 h 74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8075" h="742500">
                <a:moveTo>
                  <a:pt x="0" y="0"/>
                </a:moveTo>
                <a:lnTo>
                  <a:pt x="2058075" y="0"/>
                </a:lnTo>
                <a:lnTo>
                  <a:pt x="2058075" y="742500"/>
                </a:lnTo>
                <a:lnTo>
                  <a:pt x="0" y="7425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6223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vi-VN" sz="1400" b="1" kern="1200" dirty="0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rPr>
              <a:t>Closely Observe for project by deploying the code and testing</a:t>
            </a:r>
            <a:r>
              <a:rPr lang="vi-VN" sz="1400" kern="1200" dirty="0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rPr>
              <a:t>.</a:t>
            </a:r>
            <a:endParaRPr lang="en-US" sz="1400" kern="1200" dirty="0">
              <a:solidFill>
                <a:schemeClr val="tx1">
                  <a:lumMod val="9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86BBB6D-6CD6-4835-AC23-83D40165AD85}"/>
              </a:ext>
            </a:extLst>
          </p:cNvPr>
          <p:cNvSpPr/>
          <p:nvPr/>
        </p:nvSpPr>
        <p:spPr>
          <a:xfrm>
            <a:off x="9216926" y="2596070"/>
            <a:ext cx="1255425" cy="1255425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rgbClr r="0" g="0" b="0"/>
          </a:effectRef>
          <a:fontRef idx="minor"/>
        </p:style>
      </p:sp>
      <p:sp>
        <p:nvSpPr>
          <p:cNvPr id="18" name="Rectangle 17" descr="Presentation with pie chart">
            <a:extLst>
              <a:ext uri="{FF2B5EF4-FFF2-40B4-BE49-F238E27FC236}">
                <a16:creationId xmlns:a16="http://schemas.microsoft.com/office/drawing/2014/main" id="{661F8702-FB3B-406B-9B5A-99B2D2960A5C}"/>
              </a:ext>
            </a:extLst>
          </p:cNvPr>
          <p:cNvSpPr/>
          <p:nvPr/>
        </p:nvSpPr>
        <p:spPr>
          <a:xfrm>
            <a:off x="9484476" y="2863620"/>
            <a:ext cx="720326" cy="720326"/>
          </a:xfrm>
          <a:prstGeom prst="rect">
            <a:avLst/>
          </a:pr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5F413C3-6185-4502-8EB6-F23D972006CE}"/>
              </a:ext>
            </a:extLst>
          </p:cNvPr>
          <p:cNvSpPr/>
          <p:nvPr/>
        </p:nvSpPr>
        <p:spPr>
          <a:xfrm>
            <a:off x="8815602" y="4242531"/>
            <a:ext cx="2058075" cy="742500"/>
          </a:xfrm>
          <a:custGeom>
            <a:avLst/>
            <a:gdLst>
              <a:gd name="connsiteX0" fmla="*/ 0 w 2058075"/>
              <a:gd name="connsiteY0" fmla="*/ 0 h 742500"/>
              <a:gd name="connsiteX1" fmla="*/ 2058075 w 2058075"/>
              <a:gd name="connsiteY1" fmla="*/ 0 h 742500"/>
              <a:gd name="connsiteX2" fmla="*/ 2058075 w 2058075"/>
              <a:gd name="connsiteY2" fmla="*/ 742500 h 742500"/>
              <a:gd name="connsiteX3" fmla="*/ 0 w 2058075"/>
              <a:gd name="connsiteY3" fmla="*/ 742500 h 742500"/>
              <a:gd name="connsiteX4" fmla="*/ 0 w 2058075"/>
              <a:gd name="connsiteY4" fmla="*/ 0 h 74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8075" h="742500">
                <a:moveTo>
                  <a:pt x="0" y="0"/>
                </a:moveTo>
                <a:lnTo>
                  <a:pt x="2058075" y="0"/>
                </a:lnTo>
                <a:lnTo>
                  <a:pt x="2058075" y="742500"/>
                </a:lnTo>
                <a:lnTo>
                  <a:pt x="0" y="7425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6223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vi-VN" sz="1400" b="1" kern="1200" dirty="0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rPr>
              <a:t>Conculsion: reaching to conclusion of the project using Django.</a:t>
            </a:r>
            <a:endParaRPr lang="en-US" sz="1400" b="1" kern="1200" dirty="0">
              <a:solidFill>
                <a:schemeClr val="tx1">
                  <a:lumMod val="95000"/>
                </a:schemeClr>
              </a:solidFill>
              <a:latin typeface="Candara" panose="020E0502030303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95F9A1-20B2-4008-99D4-C0716CF986BD}"/>
              </a:ext>
            </a:extLst>
          </p:cNvPr>
          <p:cNvGrpSpPr/>
          <p:nvPr/>
        </p:nvGrpSpPr>
        <p:grpSpPr>
          <a:xfrm>
            <a:off x="4481848" y="5179889"/>
            <a:ext cx="2870127" cy="2082995"/>
            <a:chOff x="7602467" y="3012270"/>
            <a:chExt cx="1599216" cy="1160631"/>
          </a:xfrm>
          <a:scene3d>
            <a:camera prst="orthographicFront">
              <a:rot lat="3000000" lon="0" rev="21599987"/>
            </a:camera>
            <a:lightRig rig="sunse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0B9DFB-CCB9-43E3-B753-96E506DA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02467" y="3276083"/>
              <a:ext cx="633007" cy="633007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AF20BA-EA8F-45B7-A379-A3B5C907D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041052" y="3012270"/>
              <a:ext cx="1160631" cy="1160631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</p:grpSp>
    </p:spTree>
    <p:extLst>
      <p:ext uri="{BB962C8B-B14F-4D97-AF65-F5344CB8AC3E}">
        <p14:creationId xmlns:p14="http://schemas.microsoft.com/office/powerpoint/2010/main" val="274700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accent5">
                <a:lumMod val="60000"/>
                <a:lumOff val="40000"/>
              </a:schemeClr>
            </a:gs>
            <a:gs pos="65000">
              <a:schemeClr val="bg2">
                <a:lumMod val="75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810" y="223127"/>
            <a:ext cx="6521001" cy="766429"/>
          </a:xfrm>
        </p:spPr>
        <p:txBody>
          <a:bodyPr>
            <a:normAutofit/>
          </a:bodyPr>
          <a:lstStyle/>
          <a:p>
            <a:pPr algn="ctr"/>
            <a:r>
              <a:rPr lang="vi-VN" sz="2800" dirty="0">
                <a:latin typeface="Candara" panose="020E0502030303020204" pitchFamily="34" charset="0"/>
              </a:rPr>
              <a:t>Student management in django</a:t>
            </a:r>
            <a:endParaRPr lang="en-US" sz="2800" dirty="0">
              <a:latin typeface="Candara" panose="020E0502030303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8CA2A1-A5B3-4A38-BBE7-70A5B87501A5}"/>
              </a:ext>
            </a:extLst>
          </p:cNvPr>
          <p:cNvGrpSpPr/>
          <p:nvPr/>
        </p:nvGrpSpPr>
        <p:grpSpPr>
          <a:xfrm flipH="1">
            <a:off x="90153" y="2575775"/>
            <a:ext cx="2082995" cy="2204869"/>
            <a:chOff x="69326" y="2666985"/>
            <a:chExt cx="2300639" cy="2265475"/>
          </a:xfrm>
          <a:scene3d>
            <a:camera prst="perspectiveContrastingRightFacing"/>
            <a:lightRig rig="threePt" dir="t"/>
          </a:scene3d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9BF8C7B-F25C-4B95-B720-85046BEC1A88}"/>
                </a:ext>
              </a:extLst>
            </p:cNvPr>
            <p:cNvSpPr/>
            <p:nvPr/>
          </p:nvSpPr>
          <p:spPr>
            <a:xfrm>
              <a:off x="591934" y="2666985"/>
              <a:ext cx="1255425" cy="125542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/>
          </p:style>
        </p:sp>
        <p:sp>
          <p:nvSpPr>
            <p:cNvPr id="9" name="Rectangle 8" descr="Contract RTL">
              <a:extLst>
                <a:ext uri="{FF2B5EF4-FFF2-40B4-BE49-F238E27FC236}">
                  <a16:creationId xmlns:a16="http://schemas.microsoft.com/office/drawing/2014/main" id="{C9B731B8-46EB-4DBC-8464-F0C94FF4CA5D}"/>
                </a:ext>
              </a:extLst>
            </p:cNvPr>
            <p:cNvSpPr/>
            <p:nvPr/>
          </p:nvSpPr>
          <p:spPr>
            <a:xfrm>
              <a:off x="859484" y="2934535"/>
              <a:ext cx="720326" cy="72032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576A17-575E-49B9-8B64-CF46F7532A09}"/>
                </a:ext>
              </a:extLst>
            </p:cNvPr>
            <p:cNvSpPr/>
            <p:nvPr/>
          </p:nvSpPr>
          <p:spPr>
            <a:xfrm>
              <a:off x="69326" y="4189960"/>
              <a:ext cx="2300639" cy="742500"/>
            </a:xfrm>
            <a:custGeom>
              <a:avLst/>
              <a:gdLst>
                <a:gd name="connsiteX0" fmla="*/ 0 w 2300639"/>
                <a:gd name="connsiteY0" fmla="*/ 0 h 742500"/>
                <a:gd name="connsiteX1" fmla="*/ 2300639 w 2300639"/>
                <a:gd name="connsiteY1" fmla="*/ 0 h 742500"/>
                <a:gd name="connsiteX2" fmla="*/ 2300639 w 2300639"/>
                <a:gd name="connsiteY2" fmla="*/ 742500 h 742500"/>
                <a:gd name="connsiteX3" fmla="*/ 0 w 2300639"/>
                <a:gd name="connsiteY3" fmla="*/ 742500 h 742500"/>
                <a:gd name="connsiteX4" fmla="*/ 0 w 2300639"/>
                <a:gd name="connsiteY4" fmla="*/ 0 h 7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639" h="742500">
                  <a:moveTo>
                    <a:pt x="0" y="0"/>
                  </a:moveTo>
                  <a:lnTo>
                    <a:pt x="2300639" y="0"/>
                  </a:lnTo>
                  <a:lnTo>
                    <a:pt x="2300639" y="742500"/>
                  </a:lnTo>
                  <a:lnTo>
                    <a:pt x="0" y="7425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2400" b="1" kern="12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Summary details</a:t>
              </a:r>
              <a:endParaRPr lang="en-US" sz="2400" b="1" kern="1200" dirty="0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95F9A1-20B2-4008-99D4-C0716CF986BD}"/>
              </a:ext>
            </a:extLst>
          </p:cNvPr>
          <p:cNvGrpSpPr/>
          <p:nvPr/>
        </p:nvGrpSpPr>
        <p:grpSpPr>
          <a:xfrm>
            <a:off x="4481848" y="5179889"/>
            <a:ext cx="2870127" cy="2082995"/>
            <a:chOff x="7602467" y="3012270"/>
            <a:chExt cx="1599216" cy="1160631"/>
          </a:xfrm>
          <a:scene3d>
            <a:camera prst="orthographicFront">
              <a:rot lat="3000000" lon="0" rev="21599987"/>
            </a:camera>
            <a:lightRig rig="sunse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0B9DFB-CCB9-43E3-B753-96E506DA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2467" y="3276083"/>
              <a:ext cx="633007" cy="633007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AF20BA-EA8F-45B7-A379-A3B5C907D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1052" y="3012270"/>
              <a:ext cx="1160631" cy="1160631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</p:grp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AD0E1FF3-A8EA-48B3-8602-49EBBB87B2B0}"/>
              </a:ext>
            </a:extLst>
          </p:cNvPr>
          <p:cNvSpPr/>
          <p:nvPr/>
        </p:nvSpPr>
        <p:spPr>
          <a:xfrm>
            <a:off x="10727159" y="3045785"/>
            <a:ext cx="901521" cy="766429"/>
          </a:xfrm>
          <a:prstGeom prst="rightArrow">
            <a:avLst>
              <a:gd name="adj1" fmla="val 63443"/>
              <a:gd name="adj2" fmla="val 50000"/>
            </a:avLst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coolSlan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43A2F16-0AEC-4EC4-BED3-CABE3905D217}"/>
              </a:ext>
            </a:extLst>
          </p:cNvPr>
          <p:cNvGrpSpPr/>
          <p:nvPr/>
        </p:nvGrpSpPr>
        <p:grpSpPr>
          <a:xfrm>
            <a:off x="4353750" y="1789854"/>
            <a:ext cx="3484500" cy="4044719"/>
            <a:chOff x="3979125" y="2596070"/>
            <a:chExt cx="2058075" cy="2388961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8777F5F-4FD7-4302-BBA2-760AAE4BAC03}"/>
                </a:ext>
              </a:extLst>
            </p:cNvPr>
            <p:cNvSpPr/>
            <p:nvPr/>
          </p:nvSpPr>
          <p:spPr>
            <a:xfrm>
              <a:off x="4380450" y="2596070"/>
              <a:ext cx="1255425" cy="1255425"/>
            </a:xfrm>
            <a:prstGeom prst="ellipse">
              <a:avLst/>
            </a:prstGeom>
            <a:solidFill>
              <a:srgbClr val="E16438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0">
              <a:scrgbClr r="0" g="0" b="0"/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/>
          </p:style>
        </p:sp>
        <p:sp>
          <p:nvSpPr>
            <p:cNvPr id="17" name="Rectangle 16" descr="Contract">
              <a:extLst>
                <a:ext uri="{FF2B5EF4-FFF2-40B4-BE49-F238E27FC236}">
                  <a16:creationId xmlns:a16="http://schemas.microsoft.com/office/drawing/2014/main" id="{C328B549-8C94-4BA1-90FF-C4C57DD45069}"/>
                </a:ext>
              </a:extLst>
            </p:cNvPr>
            <p:cNvSpPr/>
            <p:nvPr/>
          </p:nvSpPr>
          <p:spPr>
            <a:xfrm>
              <a:off x="4648000" y="2863620"/>
              <a:ext cx="720326" cy="720326"/>
            </a:xfrm>
            <a:prstGeom prst="rect">
              <a:avLst/>
            </a:pr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3E3CB22-F25F-4518-AB07-42972D81C5F6}"/>
                </a:ext>
              </a:extLst>
            </p:cNvPr>
            <p:cNvSpPr/>
            <p:nvPr/>
          </p:nvSpPr>
          <p:spPr>
            <a:xfrm>
              <a:off x="3979125" y="4242531"/>
              <a:ext cx="2058075" cy="742500"/>
            </a:xfrm>
            <a:custGeom>
              <a:avLst/>
              <a:gdLst>
                <a:gd name="connsiteX0" fmla="*/ 0 w 2058075"/>
                <a:gd name="connsiteY0" fmla="*/ 0 h 742500"/>
                <a:gd name="connsiteX1" fmla="*/ 2058075 w 2058075"/>
                <a:gd name="connsiteY1" fmla="*/ 0 h 742500"/>
                <a:gd name="connsiteX2" fmla="*/ 2058075 w 2058075"/>
                <a:gd name="connsiteY2" fmla="*/ 742500 h 742500"/>
                <a:gd name="connsiteX3" fmla="*/ 0 w 2058075"/>
                <a:gd name="connsiteY3" fmla="*/ 742500 h 742500"/>
                <a:gd name="connsiteX4" fmla="*/ 0 w 2058075"/>
                <a:gd name="connsiteY4" fmla="*/ 0 h 7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8075" h="742500">
                  <a:moveTo>
                    <a:pt x="0" y="0"/>
                  </a:moveTo>
                  <a:lnTo>
                    <a:pt x="2058075" y="0"/>
                  </a:lnTo>
                  <a:lnTo>
                    <a:pt x="2058075" y="742500"/>
                  </a:lnTo>
                  <a:lnTo>
                    <a:pt x="0" y="7425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b="1" kern="12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Summary details of interior functions of the project.</a:t>
              </a:r>
              <a:endParaRPr lang="en-US" b="1" kern="1200" dirty="0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13760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accent5">
                <a:lumMod val="60000"/>
                <a:lumOff val="40000"/>
              </a:schemeClr>
            </a:gs>
            <a:gs pos="65000">
              <a:schemeClr val="bg2">
                <a:lumMod val="75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810" y="223127"/>
            <a:ext cx="6521001" cy="766429"/>
          </a:xfrm>
        </p:spPr>
        <p:txBody>
          <a:bodyPr>
            <a:normAutofit/>
          </a:bodyPr>
          <a:lstStyle/>
          <a:p>
            <a:pPr algn="ctr"/>
            <a:r>
              <a:rPr lang="vi-VN" sz="2800" dirty="0">
                <a:latin typeface="Candara" panose="020E0502030303020204" pitchFamily="34" charset="0"/>
              </a:rPr>
              <a:t>Student management in django</a:t>
            </a:r>
            <a:endParaRPr lang="en-US" sz="2800" dirty="0">
              <a:latin typeface="Candara" panose="020E0502030303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8CA2A1-A5B3-4A38-BBE7-70A5B87501A5}"/>
              </a:ext>
            </a:extLst>
          </p:cNvPr>
          <p:cNvGrpSpPr/>
          <p:nvPr/>
        </p:nvGrpSpPr>
        <p:grpSpPr>
          <a:xfrm>
            <a:off x="10398064" y="3060358"/>
            <a:ext cx="1801404" cy="1906803"/>
            <a:chOff x="69326" y="2666985"/>
            <a:chExt cx="2300639" cy="2265475"/>
          </a:xfrm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9BF8C7B-F25C-4B95-B720-85046BEC1A88}"/>
                </a:ext>
              </a:extLst>
            </p:cNvPr>
            <p:cNvSpPr/>
            <p:nvPr/>
          </p:nvSpPr>
          <p:spPr>
            <a:xfrm>
              <a:off x="591934" y="2666985"/>
              <a:ext cx="1255425" cy="125542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/>
          </p:style>
        </p:sp>
        <p:sp>
          <p:nvSpPr>
            <p:cNvPr id="9" name="Rectangle 8" descr="Contract RTL">
              <a:extLst>
                <a:ext uri="{FF2B5EF4-FFF2-40B4-BE49-F238E27FC236}">
                  <a16:creationId xmlns:a16="http://schemas.microsoft.com/office/drawing/2014/main" id="{C9B731B8-46EB-4DBC-8464-F0C94FF4CA5D}"/>
                </a:ext>
              </a:extLst>
            </p:cNvPr>
            <p:cNvSpPr/>
            <p:nvPr/>
          </p:nvSpPr>
          <p:spPr>
            <a:xfrm>
              <a:off x="859484" y="2934535"/>
              <a:ext cx="720326" cy="72032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576A17-575E-49B9-8B64-CF46F7532A09}"/>
                </a:ext>
              </a:extLst>
            </p:cNvPr>
            <p:cNvSpPr/>
            <p:nvPr/>
          </p:nvSpPr>
          <p:spPr>
            <a:xfrm>
              <a:off x="69326" y="4189960"/>
              <a:ext cx="2300639" cy="742500"/>
            </a:xfrm>
            <a:custGeom>
              <a:avLst/>
              <a:gdLst>
                <a:gd name="connsiteX0" fmla="*/ 0 w 2300639"/>
                <a:gd name="connsiteY0" fmla="*/ 0 h 742500"/>
                <a:gd name="connsiteX1" fmla="*/ 2300639 w 2300639"/>
                <a:gd name="connsiteY1" fmla="*/ 0 h 742500"/>
                <a:gd name="connsiteX2" fmla="*/ 2300639 w 2300639"/>
                <a:gd name="connsiteY2" fmla="*/ 742500 h 742500"/>
                <a:gd name="connsiteX3" fmla="*/ 0 w 2300639"/>
                <a:gd name="connsiteY3" fmla="*/ 742500 h 742500"/>
                <a:gd name="connsiteX4" fmla="*/ 0 w 2300639"/>
                <a:gd name="connsiteY4" fmla="*/ 0 h 7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639" h="742500">
                  <a:moveTo>
                    <a:pt x="0" y="0"/>
                  </a:moveTo>
                  <a:lnTo>
                    <a:pt x="2300639" y="0"/>
                  </a:lnTo>
                  <a:lnTo>
                    <a:pt x="2300639" y="742500"/>
                  </a:lnTo>
                  <a:lnTo>
                    <a:pt x="0" y="7425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2400" b="1" kern="12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login</a:t>
              </a:r>
              <a:endParaRPr lang="en-US" sz="2400" b="1" kern="1200" dirty="0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95F9A1-20B2-4008-99D4-C0716CF986BD}"/>
              </a:ext>
            </a:extLst>
          </p:cNvPr>
          <p:cNvGrpSpPr/>
          <p:nvPr/>
        </p:nvGrpSpPr>
        <p:grpSpPr>
          <a:xfrm>
            <a:off x="4481848" y="5179889"/>
            <a:ext cx="2870127" cy="2082995"/>
            <a:chOff x="7602467" y="3012270"/>
            <a:chExt cx="1599216" cy="1160631"/>
          </a:xfrm>
          <a:scene3d>
            <a:camera prst="orthographicFront">
              <a:rot lat="3000000" lon="0" rev="21599987"/>
            </a:camera>
            <a:lightRig rig="sunse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0B9DFB-CCB9-43E3-B753-96E506DA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2467" y="3276083"/>
              <a:ext cx="633007" cy="633007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AF20BA-EA8F-45B7-A379-A3B5C907D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1052" y="3012270"/>
              <a:ext cx="1160631" cy="1160631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F13E53B-5461-4271-9075-EA81C1D08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7900" y="1282021"/>
            <a:ext cx="8045418" cy="4293958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6FFCC288-D458-4847-8B0C-681AF604BE77}"/>
              </a:ext>
            </a:extLst>
          </p:cNvPr>
          <p:cNvGrpSpPr/>
          <p:nvPr/>
        </p:nvGrpSpPr>
        <p:grpSpPr>
          <a:xfrm flipH="1">
            <a:off x="90153" y="2575775"/>
            <a:ext cx="2082995" cy="2204869"/>
            <a:chOff x="69326" y="2666985"/>
            <a:chExt cx="2300639" cy="2265475"/>
          </a:xfrm>
          <a:scene3d>
            <a:camera prst="perspectiveContrastingRightFacing"/>
            <a:lightRig rig="threePt" dir="t"/>
          </a:scene3d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C8518D9-3200-4F1E-BC71-8F6D9D09D3B4}"/>
                </a:ext>
              </a:extLst>
            </p:cNvPr>
            <p:cNvSpPr/>
            <p:nvPr/>
          </p:nvSpPr>
          <p:spPr>
            <a:xfrm>
              <a:off x="591934" y="2666985"/>
              <a:ext cx="1255425" cy="125542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/>
          </p:style>
        </p:sp>
        <p:sp>
          <p:nvSpPr>
            <p:cNvPr id="30" name="Rectangle 29" descr="Contract RTL">
              <a:extLst>
                <a:ext uri="{FF2B5EF4-FFF2-40B4-BE49-F238E27FC236}">
                  <a16:creationId xmlns:a16="http://schemas.microsoft.com/office/drawing/2014/main" id="{27D0A5F5-DAB2-4D7B-BA80-C0C639682391}"/>
                </a:ext>
              </a:extLst>
            </p:cNvPr>
            <p:cNvSpPr/>
            <p:nvPr/>
          </p:nvSpPr>
          <p:spPr>
            <a:xfrm>
              <a:off x="859484" y="2934535"/>
              <a:ext cx="720326" cy="72032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522C44-C7B5-4A68-9885-823E054136BC}"/>
                </a:ext>
              </a:extLst>
            </p:cNvPr>
            <p:cNvSpPr/>
            <p:nvPr/>
          </p:nvSpPr>
          <p:spPr>
            <a:xfrm>
              <a:off x="69326" y="4189960"/>
              <a:ext cx="2300639" cy="742500"/>
            </a:xfrm>
            <a:custGeom>
              <a:avLst/>
              <a:gdLst>
                <a:gd name="connsiteX0" fmla="*/ 0 w 2300639"/>
                <a:gd name="connsiteY0" fmla="*/ 0 h 742500"/>
                <a:gd name="connsiteX1" fmla="*/ 2300639 w 2300639"/>
                <a:gd name="connsiteY1" fmla="*/ 0 h 742500"/>
                <a:gd name="connsiteX2" fmla="*/ 2300639 w 2300639"/>
                <a:gd name="connsiteY2" fmla="*/ 742500 h 742500"/>
                <a:gd name="connsiteX3" fmla="*/ 0 w 2300639"/>
                <a:gd name="connsiteY3" fmla="*/ 742500 h 742500"/>
                <a:gd name="connsiteX4" fmla="*/ 0 w 2300639"/>
                <a:gd name="connsiteY4" fmla="*/ 0 h 7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639" h="742500">
                  <a:moveTo>
                    <a:pt x="0" y="0"/>
                  </a:moveTo>
                  <a:lnTo>
                    <a:pt x="2300639" y="0"/>
                  </a:lnTo>
                  <a:lnTo>
                    <a:pt x="2300639" y="742500"/>
                  </a:lnTo>
                  <a:lnTo>
                    <a:pt x="0" y="7425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2400" b="1" kern="12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Summary details</a:t>
              </a:r>
              <a:endParaRPr lang="en-US" sz="2400" b="1" kern="1200" dirty="0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50443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accent5">
                <a:lumMod val="60000"/>
                <a:lumOff val="40000"/>
              </a:schemeClr>
            </a:gs>
            <a:gs pos="65000">
              <a:schemeClr val="bg2">
                <a:lumMod val="75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810" y="223127"/>
            <a:ext cx="6521001" cy="766429"/>
          </a:xfrm>
        </p:spPr>
        <p:txBody>
          <a:bodyPr>
            <a:normAutofit/>
          </a:bodyPr>
          <a:lstStyle/>
          <a:p>
            <a:pPr algn="ctr"/>
            <a:r>
              <a:rPr lang="vi-VN" sz="2800" dirty="0">
                <a:latin typeface="Candara" panose="020E0502030303020204" pitchFamily="34" charset="0"/>
              </a:rPr>
              <a:t>Student management in django</a:t>
            </a:r>
            <a:endParaRPr lang="en-US" sz="2800" dirty="0">
              <a:latin typeface="Candara" panose="020E0502030303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8CA2A1-A5B3-4A38-BBE7-70A5B87501A5}"/>
              </a:ext>
            </a:extLst>
          </p:cNvPr>
          <p:cNvGrpSpPr/>
          <p:nvPr/>
        </p:nvGrpSpPr>
        <p:grpSpPr>
          <a:xfrm>
            <a:off x="10398064" y="3060358"/>
            <a:ext cx="1801404" cy="1906803"/>
            <a:chOff x="69326" y="2666985"/>
            <a:chExt cx="2300639" cy="2265475"/>
          </a:xfrm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9BF8C7B-F25C-4B95-B720-85046BEC1A88}"/>
                </a:ext>
              </a:extLst>
            </p:cNvPr>
            <p:cNvSpPr/>
            <p:nvPr/>
          </p:nvSpPr>
          <p:spPr>
            <a:xfrm>
              <a:off x="591934" y="2666985"/>
              <a:ext cx="1255425" cy="125542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/>
          </p:style>
        </p:sp>
        <p:sp>
          <p:nvSpPr>
            <p:cNvPr id="9" name="Rectangle 8" descr="Contract RTL">
              <a:extLst>
                <a:ext uri="{FF2B5EF4-FFF2-40B4-BE49-F238E27FC236}">
                  <a16:creationId xmlns:a16="http://schemas.microsoft.com/office/drawing/2014/main" id="{C9B731B8-46EB-4DBC-8464-F0C94FF4CA5D}"/>
                </a:ext>
              </a:extLst>
            </p:cNvPr>
            <p:cNvSpPr/>
            <p:nvPr/>
          </p:nvSpPr>
          <p:spPr>
            <a:xfrm>
              <a:off x="859484" y="2934535"/>
              <a:ext cx="720326" cy="72032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576A17-575E-49B9-8B64-CF46F7532A09}"/>
                </a:ext>
              </a:extLst>
            </p:cNvPr>
            <p:cNvSpPr/>
            <p:nvPr/>
          </p:nvSpPr>
          <p:spPr>
            <a:xfrm>
              <a:off x="69326" y="4189960"/>
              <a:ext cx="2300639" cy="742500"/>
            </a:xfrm>
            <a:custGeom>
              <a:avLst/>
              <a:gdLst>
                <a:gd name="connsiteX0" fmla="*/ 0 w 2300639"/>
                <a:gd name="connsiteY0" fmla="*/ 0 h 742500"/>
                <a:gd name="connsiteX1" fmla="*/ 2300639 w 2300639"/>
                <a:gd name="connsiteY1" fmla="*/ 0 h 742500"/>
                <a:gd name="connsiteX2" fmla="*/ 2300639 w 2300639"/>
                <a:gd name="connsiteY2" fmla="*/ 742500 h 742500"/>
                <a:gd name="connsiteX3" fmla="*/ 0 w 2300639"/>
                <a:gd name="connsiteY3" fmla="*/ 742500 h 742500"/>
                <a:gd name="connsiteX4" fmla="*/ 0 w 2300639"/>
                <a:gd name="connsiteY4" fmla="*/ 0 h 7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639" h="742500">
                  <a:moveTo>
                    <a:pt x="0" y="0"/>
                  </a:moveTo>
                  <a:lnTo>
                    <a:pt x="2300639" y="0"/>
                  </a:lnTo>
                  <a:lnTo>
                    <a:pt x="2300639" y="742500"/>
                  </a:lnTo>
                  <a:lnTo>
                    <a:pt x="0" y="7425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2400" b="1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Register student</a:t>
              </a:r>
              <a:endParaRPr lang="en-US" sz="2400" b="1" kern="1200" dirty="0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95F9A1-20B2-4008-99D4-C0716CF986BD}"/>
              </a:ext>
            </a:extLst>
          </p:cNvPr>
          <p:cNvGrpSpPr/>
          <p:nvPr/>
        </p:nvGrpSpPr>
        <p:grpSpPr>
          <a:xfrm>
            <a:off x="4481848" y="5179889"/>
            <a:ext cx="2870127" cy="2082995"/>
            <a:chOff x="7602467" y="3012270"/>
            <a:chExt cx="1599216" cy="1160631"/>
          </a:xfrm>
          <a:scene3d>
            <a:camera prst="orthographicFront">
              <a:rot lat="3000000" lon="0" rev="21599987"/>
            </a:camera>
            <a:lightRig rig="sunse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0B9DFB-CCB9-43E3-B753-96E506DA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2467" y="3276083"/>
              <a:ext cx="633007" cy="633007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AF20BA-EA8F-45B7-A379-A3B5C907D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1052" y="3012270"/>
              <a:ext cx="1160631" cy="1160631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F13E53B-5461-4271-9075-EA81C1D08A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082800" y="1282021"/>
            <a:ext cx="8070160" cy="429395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85F813B-446E-4A69-AD8E-A25F0DB3ADEC}"/>
              </a:ext>
            </a:extLst>
          </p:cNvPr>
          <p:cNvGrpSpPr/>
          <p:nvPr/>
        </p:nvGrpSpPr>
        <p:grpSpPr>
          <a:xfrm flipH="1">
            <a:off x="90153" y="2575775"/>
            <a:ext cx="2082995" cy="2204869"/>
            <a:chOff x="69326" y="2666985"/>
            <a:chExt cx="2300639" cy="2265475"/>
          </a:xfrm>
          <a:scene3d>
            <a:camera prst="perspectiveContrastingRightFacing"/>
            <a:lightRig rig="threePt" dir="t"/>
          </a:scene3d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4D33773-2023-45C7-BFFC-B17013C29ACD}"/>
                </a:ext>
              </a:extLst>
            </p:cNvPr>
            <p:cNvSpPr/>
            <p:nvPr/>
          </p:nvSpPr>
          <p:spPr>
            <a:xfrm>
              <a:off x="591934" y="2666985"/>
              <a:ext cx="1255425" cy="125542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/>
          </p:style>
        </p:sp>
        <p:sp>
          <p:nvSpPr>
            <p:cNvPr id="14" name="Rectangle 13" descr="Contract RTL">
              <a:extLst>
                <a:ext uri="{FF2B5EF4-FFF2-40B4-BE49-F238E27FC236}">
                  <a16:creationId xmlns:a16="http://schemas.microsoft.com/office/drawing/2014/main" id="{963B92E5-9773-46BA-B6AF-0069732D5E32}"/>
                </a:ext>
              </a:extLst>
            </p:cNvPr>
            <p:cNvSpPr/>
            <p:nvPr/>
          </p:nvSpPr>
          <p:spPr>
            <a:xfrm>
              <a:off x="859484" y="2934535"/>
              <a:ext cx="720326" cy="72032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3EF00-9903-4255-AE36-A2E24BA98AF2}"/>
                </a:ext>
              </a:extLst>
            </p:cNvPr>
            <p:cNvSpPr/>
            <p:nvPr/>
          </p:nvSpPr>
          <p:spPr>
            <a:xfrm>
              <a:off x="69326" y="4189960"/>
              <a:ext cx="2300639" cy="742500"/>
            </a:xfrm>
            <a:custGeom>
              <a:avLst/>
              <a:gdLst>
                <a:gd name="connsiteX0" fmla="*/ 0 w 2300639"/>
                <a:gd name="connsiteY0" fmla="*/ 0 h 742500"/>
                <a:gd name="connsiteX1" fmla="*/ 2300639 w 2300639"/>
                <a:gd name="connsiteY1" fmla="*/ 0 h 742500"/>
                <a:gd name="connsiteX2" fmla="*/ 2300639 w 2300639"/>
                <a:gd name="connsiteY2" fmla="*/ 742500 h 742500"/>
                <a:gd name="connsiteX3" fmla="*/ 0 w 2300639"/>
                <a:gd name="connsiteY3" fmla="*/ 742500 h 742500"/>
                <a:gd name="connsiteX4" fmla="*/ 0 w 2300639"/>
                <a:gd name="connsiteY4" fmla="*/ 0 h 7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639" h="742500">
                  <a:moveTo>
                    <a:pt x="0" y="0"/>
                  </a:moveTo>
                  <a:lnTo>
                    <a:pt x="2300639" y="0"/>
                  </a:lnTo>
                  <a:lnTo>
                    <a:pt x="2300639" y="742500"/>
                  </a:lnTo>
                  <a:lnTo>
                    <a:pt x="0" y="7425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2400" b="1" kern="12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Summary details</a:t>
              </a:r>
              <a:endParaRPr lang="en-US" sz="2400" b="1" kern="1200" dirty="0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25185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accent5">
                <a:lumMod val="60000"/>
                <a:lumOff val="40000"/>
              </a:schemeClr>
            </a:gs>
            <a:gs pos="65000">
              <a:schemeClr val="bg2">
                <a:lumMod val="75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810" y="223127"/>
            <a:ext cx="6521001" cy="766429"/>
          </a:xfrm>
        </p:spPr>
        <p:txBody>
          <a:bodyPr>
            <a:normAutofit/>
          </a:bodyPr>
          <a:lstStyle/>
          <a:p>
            <a:pPr algn="ctr"/>
            <a:r>
              <a:rPr lang="vi-VN" sz="2800" dirty="0">
                <a:latin typeface="Candara" panose="020E0502030303020204" pitchFamily="34" charset="0"/>
              </a:rPr>
              <a:t>Student management in django</a:t>
            </a:r>
            <a:endParaRPr lang="en-US" sz="2800" dirty="0">
              <a:latin typeface="Candara" panose="020E0502030303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8CA2A1-A5B3-4A38-BBE7-70A5B87501A5}"/>
              </a:ext>
            </a:extLst>
          </p:cNvPr>
          <p:cNvGrpSpPr/>
          <p:nvPr/>
        </p:nvGrpSpPr>
        <p:grpSpPr>
          <a:xfrm>
            <a:off x="10398064" y="3060358"/>
            <a:ext cx="1801404" cy="1906803"/>
            <a:chOff x="69326" y="2666985"/>
            <a:chExt cx="2300639" cy="2265475"/>
          </a:xfrm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9BF8C7B-F25C-4B95-B720-85046BEC1A88}"/>
                </a:ext>
              </a:extLst>
            </p:cNvPr>
            <p:cNvSpPr/>
            <p:nvPr/>
          </p:nvSpPr>
          <p:spPr>
            <a:xfrm>
              <a:off x="591934" y="2666985"/>
              <a:ext cx="1255425" cy="125542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/>
          </p:style>
        </p:sp>
        <p:sp>
          <p:nvSpPr>
            <p:cNvPr id="9" name="Rectangle 8" descr="Contract RTL">
              <a:extLst>
                <a:ext uri="{FF2B5EF4-FFF2-40B4-BE49-F238E27FC236}">
                  <a16:creationId xmlns:a16="http://schemas.microsoft.com/office/drawing/2014/main" id="{C9B731B8-46EB-4DBC-8464-F0C94FF4CA5D}"/>
                </a:ext>
              </a:extLst>
            </p:cNvPr>
            <p:cNvSpPr/>
            <p:nvPr/>
          </p:nvSpPr>
          <p:spPr>
            <a:xfrm>
              <a:off x="859484" y="2934535"/>
              <a:ext cx="720326" cy="72032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576A17-575E-49B9-8B64-CF46F7532A09}"/>
                </a:ext>
              </a:extLst>
            </p:cNvPr>
            <p:cNvSpPr/>
            <p:nvPr/>
          </p:nvSpPr>
          <p:spPr>
            <a:xfrm>
              <a:off x="69326" y="4189960"/>
              <a:ext cx="2300639" cy="742500"/>
            </a:xfrm>
            <a:custGeom>
              <a:avLst/>
              <a:gdLst>
                <a:gd name="connsiteX0" fmla="*/ 0 w 2300639"/>
                <a:gd name="connsiteY0" fmla="*/ 0 h 742500"/>
                <a:gd name="connsiteX1" fmla="*/ 2300639 w 2300639"/>
                <a:gd name="connsiteY1" fmla="*/ 0 h 742500"/>
                <a:gd name="connsiteX2" fmla="*/ 2300639 w 2300639"/>
                <a:gd name="connsiteY2" fmla="*/ 742500 h 742500"/>
                <a:gd name="connsiteX3" fmla="*/ 0 w 2300639"/>
                <a:gd name="connsiteY3" fmla="*/ 742500 h 742500"/>
                <a:gd name="connsiteX4" fmla="*/ 0 w 2300639"/>
                <a:gd name="connsiteY4" fmla="*/ 0 h 7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639" h="742500">
                  <a:moveTo>
                    <a:pt x="0" y="0"/>
                  </a:moveTo>
                  <a:lnTo>
                    <a:pt x="2300639" y="0"/>
                  </a:lnTo>
                  <a:lnTo>
                    <a:pt x="2300639" y="742500"/>
                  </a:lnTo>
                  <a:lnTo>
                    <a:pt x="0" y="7425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2400" b="1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Register staff</a:t>
              </a:r>
              <a:endParaRPr lang="en-US" sz="2400" b="1" kern="1200" dirty="0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95F9A1-20B2-4008-99D4-C0716CF986BD}"/>
              </a:ext>
            </a:extLst>
          </p:cNvPr>
          <p:cNvGrpSpPr/>
          <p:nvPr/>
        </p:nvGrpSpPr>
        <p:grpSpPr>
          <a:xfrm>
            <a:off x="4481848" y="5179889"/>
            <a:ext cx="2870127" cy="2082995"/>
            <a:chOff x="7602467" y="3012270"/>
            <a:chExt cx="1599216" cy="1160631"/>
          </a:xfrm>
          <a:scene3d>
            <a:camera prst="orthographicFront">
              <a:rot lat="3000000" lon="0" rev="21599987"/>
            </a:camera>
            <a:lightRig rig="sunse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0B9DFB-CCB9-43E3-B753-96E506DA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2467" y="3276083"/>
              <a:ext cx="633007" cy="633007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AF20BA-EA8F-45B7-A379-A3B5C907D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1052" y="3012270"/>
              <a:ext cx="1160631" cy="1160631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F13E53B-5461-4271-9075-EA81C1D08A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942218" y="1288402"/>
            <a:ext cx="8210742" cy="428119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4F8A4AC-6334-4183-B15A-E154475ED86B}"/>
              </a:ext>
            </a:extLst>
          </p:cNvPr>
          <p:cNvGrpSpPr/>
          <p:nvPr/>
        </p:nvGrpSpPr>
        <p:grpSpPr>
          <a:xfrm flipH="1">
            <a:off x="90153" y="2575775"/>
            <a:ext cx="2082995" cy="2204869"/>
            <a:chOff x="69326" y="2666985"/>
            <a:chExt cx="2300639" cy="2265475"/>
          </a:xfrm>
          <a:scene3d>
            <a:camera prst="perspectiveContrastingRightFacing"/>
            <a:lightRig rig="threePt" dir="t"/>
          </a:scene3d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B78C707-3291-4D36-9CC1-E2DCA87D4E29}"/>
                </a:ext>
              </a:extLst>
            </p:cNvPr>
            <p:cNvSpPr/>
            <p:nvPr/>
          </p:nvSpPr>
          <p:spPr>
            <a:xfrm>
              <a:off x="591934" y="2666985"/>
              <a:ext cx="1255425" cy="125542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/>
          </p:style>
        </p:sp>
        <p:sp>
          <p:nvSpPr>
            <p:cNvPr id="14" name="Rectangle 13" descr="Contract RTL">
              <a:extLst>
                <a:ext uri="{FF2B5EF4-FFF2-40B4-BE49-F238E27FC236}">
                  <a16:creationId xmlns:a16="http://schemas.microsoft.com/office/drawing/2014/main" id="{9C37A140-82F5-49B0-A615-10C322C995E1}"/>
                </a:ext>
              </a:extLst>
            </p:cNvPr>
            <p:cNvSpPr/>
            <p:nvPr/>
          </p:nvSpPr>
          <p:spPr>
            <a:xfrm>
              <a:off x="859484" y="2934535"/>
              <a:ext cx="720326" cy="72032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BE4EFEE-BC62-4C3D-80DC-D11FAF218F85}"/>
                </a:ext>
              </a:extLst>
            </p:cNvPr>
            <p:cNvSpPr/>
            <p:nvPr/>
          </p:nvSpPr>
          <p:spPr>
            <a:xfrm>
              <a:off x="69326" y="4189960"/>
              <a:ext cx="2300639" cy="742500"/>
            </a:xfrm>
            <a:custGeom>
              <a:avLst/>
              <a:gdLst>
                <a:gd name="connsiteX0" fmla="*/ 0 w 2300639"/>
                <a:gd name="connsiteY0" fmla="*/ 0 h 742500"/>
                <a:gd name="connsiteX1" fmla="*/ 2300639 w 2300639"/>
                <a:gd name="connsiteY1" fmla="*/ 0 h 742500"/>
                <a:gd name="connsiteX2" fmla="*/ 2300639 w 2300639"/>
                <a:gd name="connsiteY2" fmla="*/ 742500 h 742500"/>
                <a:gd name="connsiteX3" fmla="*/ 0 w 2300639"/>
                <a:gd name="connsiteY3" fmla="*/ 742500 h 742500"/>
                <a:gd name="connsiteX4" fmla="*/ 0 w 2300639"/>
                <a:gd name="connsiteY4" fmla="*/ 0 h 7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639" h="742500">
                  <a:moveTo>
                    <a:pt x="0" y="0"/>
                  </a:moveTo>
                  <a:lnTo>
                    <a:pt x="2300639" y="0"/>
                  </a:lnTo>
                  <a:lnTo>
                    <a:pt x="2300639" y="742500"/>
                  </a:lnTo>
                  <a:lnTo>
                    <a:pt x="0" y="7425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2400" b="1" kern="12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Summary details</a:t>
              </a:r>
              <a:endParaRPr lang="en-US" sz="2400" b="1" kern="1200" dirty="0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30114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5">
                <a:lumMod val="60000"/>
                <a:lumOff val="40000"/>
              </a:schemeClr>
            </a:gs>
            <a:gs pos="32000">
              <a:schemeClr val="bg2">
                <a:lumMod val="75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vi-VN" sz="2400" b="1" dirty="0">
                <a:latin typeface="Candara" panose="020E0502030303020204" pitchFamily="34" charset="0"/>
              </a:rPr>
              <a:t>student management in django</a:t>
            </a:r>
            <a:endParaRPr lang="en-US" sz="2400" b="1" dirty="0">
              <a:latin typeface="Candara" panose="020E0502030303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8923AC2-9A49-4FF5-8D7C-97C099371F87}"/>
              </a:ext>
            </a:extLst>
          </p:cNvPr>
          <p:cNvGrpSpPr/>
          <p:nvPr/>
        </p:nvGrpSpPr>
        <p:grpSpPr>
          <a:xfrm>
            <a:off x="5373945" y="3429000"/>
            <a:ext cx="1310760" cy="951284"/>
            <a:chOff x="7602467" y="3012270"/>
            <a:chExt cx="1599216" cy="116063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73622C7-5C21-429F-B8D7-6C7F4959C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02467" y="3276083"/>
              <a:ext cx="633007" cy="63300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FE47AC1-1FDF-41AA-9958-4E58B7D06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41052" y="3012270"/>
              <a:ext cx="1160631" cy="11606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accent5">
                <a:lumMod val="60000"/>
                <a:lumOff val="40000"/>
              </a:schemeClr>
            </a:gs>
            <a:gs pos="65000">
              <a:schemeClr val="bg2">
                <a:lumMod val="75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810" y="223127"/>
            <a:ext cx="6521001" cy="766429"/>
          </a:xfrm>
        </p:spPr>
        <p:txBody>
          <a:bodyPr>
            <a:normAutofit/>
          </a:bodyPr>
          <a:lstStyle/>
          <a:p>
            <a:pPr algn="ctr"/>
            <a:r>
              <a:rPr lang="vi-VN" sz="2800" dirty="0">
                <a:latin typeface="Candara" panose="020E0502030303020204" pitchFamily="34" charset="0"/>
              </a:rPr>
              <a:t>Student management in django</a:t>
            </a:r>
            <a:endParaRPr lang="en-US" sz="2800" dirty="0">
              <a:latin typeface="Candara" panose="020E0502030303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8CA2A1-A5B3-4A38-BBE7-70A5B87501A5}"/>
              </a:ext>
            </a:extLst>
          </p:cNvPr>
          <p:cNvGrpSpPr/>
          <p:nvPr/>
        </p:nvGrpSpPr>
        <p:grpSpPr>
          <a:xfrm>
            <a:off x="10398064" y="3060358"/>
            <a:ext cx="1801404" cy="1906803"/>
            <a:chOff x="69326" y="2666985"/>
            <a:chExt cx="2300639" cy="2265475"/>
          </a:xfrm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9BF8C7B-F25C-4B95-B720-85046BEC1A88}"/>
                </a:ext>
              </a:extLst>
            </p:cNvPr>
            <p:cNvSpPr/>
            <p:nvPr/>
          </p:nvSpPr>
          <p:spPr>
            <a:xfrm>
              <a:off x="591934" y="2666985"/>
              <a:ext cx="1255425" cy="125542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/>
          </p:style>
        </p:sp>
        <p:sp>
          <p:nvSpPr>
            <p:cNvPr id="9" name="Rectangle 8" descr="Contract RTL">
              <a:extLst>
                <a:ext uri="{FF2B5EF4-FFF2-40B4-BE49-F238E27FC236}">
                  <a16:creationId xmlns:a16="http://schemas.microsoft.com/office/drawing/2014/main" id="{C9B731B8-46EB-4DBC-8464-F0C94FF4CA5D}"/>
                </a:ext>
              </a:extLst>
            </p:cNvPr>
            <p:cNvSpPr/>
            <p:nvPr/>
          </p:nvSpPr>
          <p:spPr>
            <a:xfrm>
              <a:off x="859484" y="2934535"/>
              <a:ext cx="720326" cy="72032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576A17-575E-49B9-8B64-CF46F7532A09}"/>
                </a:ext>
              </a:extLst>
            </p:cNvPr>
            <p:cNvSpPr/>
            <p:nvPr/>
          </p:nvSpPr>
          <p:spPr>
            <a:xfrm>
              <a:off x="69326" y="4189960"/>
              <a:ext cx="2300639" cy="742500"/>
            </a:xfrm>
            <a:custGeom>
              <a:avLst/>
              <a:gdLst>
                <a:gd name="connsiteX0" fmla="*/ 0 w 2300639"/>
                <a:gd name="connsiteY0" fmla="*/ 0 h 742500"/>
                <a:gd name="connsiteX1" fmla="*/ 2300639 w 2300639"/>
                <a:gd name="connsiteY1" fmla="*/ 0 h 742500"/>
                <a:gd name="connsiteX2" fmla="*/ 2300639 w 2300639"/>
                <a:gd name="connsiteY2" fmla="*/ 742500 h 742500"/>
                <a:gd name="connsiteX3" fmla="*/ 0 w 2300639"/>
                <a:gd name="connsiteY3" fmla="*/ 742500 h 742500"/>
                <a:gd name="connsiteX4" fmla="*/ 0 w 2300639"/>
                <a:gd name="connsiteY4" fmla="*/ 0 h 7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639" h="742500">
                  <a:moveTo>
                    <a:pt x="0" y="0"/>
                  </a:moveTo>
                  <a:lnTo>
                    <a:pt x="2300639" y="0"/>
                  </a:lnTo>
                  <a:lnTo>
                    <a:pt x="2300639" y="742500"/>
                  </a:lnTo>
                  <a:lnTo>
                    <a:pt x="0" y="7425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2400" b="1" kern="12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Reset password</a:t>
              </a:r>
              <a:endParaRPr lang="en-US" sz="2400" b="1" kern="1200" dirty="0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95F9A1-20B2-4008-99D4-C0716CF986BD}"/>
              </a:ext>
            </a:extLst>
          </p:cNvPr>
          <p:cNvGrpSpPr/>
          <p:nvPr/>
        </p:nvGrpSpPr>
        <p:grpSpPr>
          <a:xfrm>
            <a:off x="4481848" y="5179889"/>
            <a:ext cx="2870127" cy="2082995"/>
            <a:chOff x="7602467" y="3012270"/>
            <a:chExt cx="1599216" cy="1160631"/>
          </a:xfrm>
          <a:scene3d>
            <a:camera prst="orthographicFront">
              <a:rot lat="3000000" lon="0" rev="21599987"/>
            </a:camera>
            <a:lightRig rig="sunse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0B9DFB-CCB9-43E3-B753-96E506DA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2467" y="3276083"/>
              <a:ext cx="633007" cy="633007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AF20BA-EA8F-45B7-A379-A3B5C907D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1052" y="3012270"/>
              <a:ext cx="1160631" cy="1160631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F13E53B-5461-4271-9075-EA81C1D08A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942218" y="1317113"/>
            <a:ext cx="8231044" cy="422377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14F344A-DF1A-4CD7-9C2F-86DF81EE883E}"/>
              </a:ext>
            </a:extLst>
          </p:cNvPr>
          <p:cNvGrpSpPr/>
          <p:nvPr/>
        </p:nvGrpSpPr>
        <p:grpSpPr>
          <a:xfrm flipH="1">
            <a:off x="90153" y="2575775"/>
            <a:ext cx="2082995" cy="2204869"/>
            <a:chOff x="69326" y="2666985"/>
            <a:chExt cx="2300639" cy="2265475"/>
          </a:xfrm>
          <a:scene3d>
            <a:camera prst="perspectiveContrastingRightFacing"/>
            <a:lightRig rig="threePt" dir="t"/>
          </a:scene3d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2CEC89B-9511-4303-8453-CEE25865B232}"/>
                </a:ext>
              </a:extLst>
            </p:cNvPr>
            <p:cNvSpPr/>
            <p:nvPr/>
          </p:nvSpPr>
          <p:spPr>
            <a:xfrm>
              <a:off x="591934" y="2666985"/>
              <a:ext cx="1255425" cy="125542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/>
          </p:style>
        </p:sp>
        <p:sp>
          <p:nvSpPr>
            <p:cNvPr id="14" name="Rectangle 13" descr="Contract RTL">
              <a:extLst>
                <a:ext uri="{FF2B5EF4-FFF2-40B4-BE49-F238E27FC236}">
                  <a16:creationId xmlns:a16="http://schemas.microsoft.com/office/drawing/2014/main" id="{F365B63A-3892-476F-8F54-500515F09AEE}"/>
                </a:ext>
              </a:extLst>
            </p:cNvPr>
            <p:cNvSpPr/>
            <p:nvPr/>
          </p:nvSpPr>
          <p:spPr>
            <a:xfrm>
              <a:off x="859484" y="2934535"/>
              <a:ext cx="720326" cy="72032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02BAE3-62CC-44EB-A183-4E3C400A4A27}"/>
                </a:ext>
              </a:extLst>
            </p:cNvPr>
            <p:cNvSpPr/>
            <p:nvPr/>
          </p:nvSpPr>
          <p:spPr>
            <a:xfrm>
              <a:off x="69326" y="4189960"/>
              <a:ext cx="2300639" cy="742500"/>
            </a:xfrm>
            <a:custGeom>
              <a:avLst/>
              <a:gdLst>
                <a:gd name="connsiteX0" fmla="*/ 0 w 2300639"/>
                <a:gd name="connsiteY0" fmla="*/ 0 h 742500"/>
                <a:gd name="connsiteX1" fmla="*/ 2300639 w 2300639"/>
                <a:gd name="connsiteY1" fmla="*/ 0 h 742500"/>
                <a:gd name="connsiteX2" fmla="*/ 2300639 w 2300639"/>
                <a:gd name="connsiteY2" fmla="*/ 742500 h 742500"/>
                <a:gd name="connsiteX3" fmla="*/ 0 w 2300639"/>
                <a:gd name="connsiteY3" fmla="*/ 742500 h 742500"/>
                <a:gd name="connsiteX4" fmla="*/ 0 w 2300639"/>
                <a:gd name="connsiteY4" fmla="*/ 0 h 7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639" h="742500">
                  <a:moveTo>
                    <a:pt x="0" y="0"/>
                  </a:moveTo>
                  <a:lnTo>
                    <a:pt x="2300639" y="0"/>
                  </a:lnTo>
                  <a:lnTo>
                    <a:pt x="2300639" y="742500"/>
                  </a:lnTo>
                  <a:lnTo>
                    <a:pt x="0" y="7425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2400" b="1" kern="12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Summary details</a:t>
              </a:r>
              <a:endParaRPr lang="en-US" sz="2400" b="1" kern="1200" dirty="0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10860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accent5">
                <a:lumMod val="60000"/>
                <a:lumOff val="40000"/>
              </a:schemeClr>
            </a:gs>
            <a:gs pos="65000">
              <a:schemeClr val="bg2">
                <a:lumMod val="75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810" y="223127"/>
            <a:ext cx="6521001" cy="766429"/>
          </a:xfrm>
        </p:spPr>
        <p:txBody>
          <a:bodyPr>
            <a:normAutofit/>
          </a:bodyPr>
          <a:lstStyle/>
          <a:p>
            <a:pPr algn="ctr"/>
            <a:r>
              <a:rPr lang="vi-VN" sz="2800" dirty="0">
                <a:latin typeface="Candara" panose="020E0502030303020204" pitchFamily="34" charset="0"/>
              </a:rPr>
              <a:t>Student management in django</a:t>
            </a:r>
            <a:endParaRPr lang="en-US" sz="2800" dirty="0">
              <a:latin typeface="Candara" panose="020E0502030303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8CA2A1-A5B3-4A38-BBE7-70A5B87501A5}"/>
              </a:ext>
            </a:extLst>
          </p:cNvPr>
          <p:cNvGrpSpPr/>
          <p:nvPr/>
        </p:nvGrpSpPr>
        <p:grpSpPr>
          <a:xfrm>
            <a:off x="10398064" y="3060358"/>
            <a:ext cx="1801404" cy="1906803"/>
            <a:chOff x="69326" y="2666985"/>
            <a:chExt cx="2300639" cy="2265475"/>
          </a:xfrm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9BF8C7B-F25C-4B95-B720-85046BEC1A88}"/>
                </a:ext>
              </a:extLst>
            </p:cNvPr>
            <p:cNvSpPr/>
            <p:nvPr/>
          </p:nvSpPr>
          <p:spPr>
            <a:xfrm>
              <a:off x="591934" y="2666985"/>
              <a:ext cx="1255425" cy="125542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/>
          </p:style>
        </p:sp>
        <p:sp>
          <p:nvSpPr>
            <p:cNvPr id="9" name="Rectangle 8" descr="Contract RTL">
              <a:extLst>
                <a:ext uri="{FF2B5EF4-FFF2-40B4-BE49-F238E27FC236}">
                  <a16:creationId xmlns:a16="http://schemas.microsoft.com/office/drawing/2014/main" id="{C9B731B8-46EB-4DBC-8464-F0C94FF4CA5D}"/>
                </a:ext>
              </a:extLst>
            </p:cNvPr>
            <p:cNvSpPr/>
            <p:nvPr/>
          </p:nvSpPr>
          <p:spPr>
            <a:xfrm>
              <a:off x="859484" y="2934535"/>
              <a:ext cx="720326" cy="72032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576A17-575E-49B9-8B64-CF46F7532A09}"/>
                </a:ext>
              </a:extLst>
            </p:cNvPr>
            <p:cNvSpPr/>
            <p:nvPr/>
          </p:nvSpPr>
          <p:spPr>
            <a:xfrm>
              <a:off x="69326" y="4189960"/>
              <a:ext cx="2300639" cy="742500"/>
            </a:xfrm>
            <a:custGeom>
              <a:avLst/>
              <a:gdLst>
                <a:gd name="connsiteX0" fmla="*/ 0 w 2300639"/>
                <a:gd name="connsiteY0" fmla="*/ 0 h 742500"/>
                <a:gd name="connsiteX1" fmla="*/ 2300639 w 2300639"/>
                <a:gd name="connsiteY1" fmla="*/ 0 h 742500"/>
                <a:gd name="connsiteX2" fmla="*/ 2300639 w 2300639"/>
                <a:gd name="connsiteY2" fmla="*/ 742500 h 742500"/>
                <a:gd name="connsiteX3" fmla="*/ 0 w 2300639"/>
                <a:gd name="connsiteY3" fmla="*/ 742500 h 742500"/>
                <a:gd name="connsiteX4" fmla="*/ 0 w 2300639"/>
                <a:gd name="connsiteY4" fmla="*/ 0 h 7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639" h="742500">
                  <a:moveTo>
                    <a:pt x="0" y="0"/>
                  </a:moveTo>
                  <a:lnTo>
                    <a:pt x="2300639" y="0"/>
                  </a:lnTo>
                  <a:lnTo>
                    <a:pt x="2300639" y="742500"/>
                  </a:lnTo>
                  <a:lnTo>
                    <a:pt x="0" y="7425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2400" b="1" kern="12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Hod admin</a:t>
              </a:r>
              <a:endParaRPr lang="en-US" sz="2400" b="1" kern="1200" dirty="0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95F9A1-20B2-4008-99D4-C0716CF986BD}"/>
              </a:ext>
            </a:extLst>
          </p:cNvPr>
          <p:cNvGrpSpPr/>
          <p:nvPr/>
        </p:nvGrpSpPr>
        <p:grpSpPr>
          <a:xfrm>
            <a:off x="4481848" y="5179889"/>
            <a:ext cx="2870127" cy="2082995"/>
            <a:chOff x="7602467" y="3012270"/>
            <a:chExt cx="1599216" cy="1160631"/>
          </a:xfrm>
          <a:scene3d>
            <a:camera prst="orthographicFront">
              <a:rot lat="3000000" lon="0" rev="21599987"/>
            </a:camera>
            <a:lightRig rig="sunse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0B9DFB-CCB9-43E3-B753-96E506DA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2467" y="3276083"/>
              <a:ext cx="633007" cy="633007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AF20BA-EA8F-45B7-A379-A3B5C907D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1052" y="3012270"/>
              <a:ext cx="1160631" cy="1160631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</p:grp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7996DD9D-065A-467B-A0B6-EBC920A23D59}"/>
              </a:ext>
            </a:extLst>
          </p:cNvPr>
          <p:cNvSpPr/>
          <p:nvPr/>
        </p:nvSpPr>
        <p:spPr>
          <a:xfrm>
            <a:off x="204365" y="904814"/>
            <a:ext cx="1684090" cy="508000"/>
          </a:xfrm>
          <a:prstGeom prst="homePlat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Home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9" name="Arrow: Pentagon 18">
            <a:hlinkClick r:id="rId6" action="ppaction://hlinksldjump"/>
            <a:extLst>
              <a:ext uri="{FF2B5EF4-FFF2-40B4-BE49-F238E27FC236}">
                <a16:creationId xmlns:a16="http://schemas.microsoft.com/office/drawing/2014/main" id="{CDCCFC9C-DE78-4F8F-9635-E7850D40C066}"/>
              </a:ext>
            </a:extLst>
          </p:cNvPr>
          <p:cNvSpPr/>
          <p:nvPr/>
        </p:nvSpPr>
        <p:spPr>
          <a:xfrm>
            <a:off x="204365" y="1511300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Add Staff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4740505B-BA44-4EBD-98FE-4C6859394155}"/>
              </a:ext>
            </a:extLst>
          </p:cNvPr>
          <p:cNvSpPr/>
          <p:nvPr/>
        </p:nvSpPr>
        <p:spPr>
          <a:xfrm>
            <a:off x="204365" y="2138831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Manage Staff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5721B981-4810-4587-9855-BB5B8BFE708E}"/>
              </a:ext>
            </a:extLst>
          </p:cNvPr>
          <p:cNvSpPr/>
          <p:nvPr/>
        </p:nvSpPr>
        <p:spPr>
          <a:xfrm>
            <a:off x="204365" y="2766362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Add Student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D5412517-013F-4A0D-AD60-AE90148F5619}"/>
              </a:ext>
            </a:extLst>
          </p:cNvPr>
          <p:cNvSpPr/>
          <p:nvPr/>
        </p:nvSpPr>
        <p:spPr>
          <a:xfrm>
            <a:off x="204365" y="3407274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Manage Students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1151D09B-40CE-456D-A69B-0FF4930A7B4B}"/>
              </a:ext>
            </a:extLst>
          </p:cNvPr>
          <p:cNvSpPr/>
          <p:nvPr/>
        </p:nvSpPr>
        <p:spPr>
          <a:xfrm>
            <a:off x="204365" y="4013760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Add Course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5" name="Arrow: Pentagon 24">
            <a:extLst>
              <a:ext uri="{FF2B5EF4-FFF2-40B4-BE49-F238E27FC236}">
                <a16:creationId xmlns:a16="http://schemas.microsoft.com/office/drawing/2014/main" id="{D82A6507-171B-4A17-91C1-22C154449349}"/>
              </a:ext>
            </a:extLst>
          </p:cNvPr>
          <p:cNvSpPr/>
          <p:nvPr/>
        </p:nvSpPr>
        <p:spPr>
          <a:xfrm>
            <a:off x="204365" y="4620246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Manage Course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6" name="Arrow: Pentagon 25">
            <a:extLst>
              <a:ext uri="{FF2B5EF4-FFF2-40B4-BE49-F238E27FC236}">
                <a16:creationId xmlns:a16="http://schemas.microsoft.com/office/drawing/2014/main" id="{356930E8-7843-4E10-BCEB-8690867DFB9C}"/>
              </a:ext>
            </a:extLst>
          </p:cNvPr>
          <p:cNvSpPr/>
          <p:nvPr/>
        </p:nvSpPr>
        <p:spPr>
          <a:xfrm>
            <a:off x="204365" y="5252132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Add Subject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7" name="Arrow: Pentagon 26">
            <a:extLst>
              <a:ext uri="{FF2B5EF4-FFF2-40B4-BE49-F238E27FC236}">
                <a16:creationId xmlns:a16="http://schemas.microsoft.com/office/drawing/2014/main" id="{555AF107-888E-41F6-AA2E-9EB516C79CD7}"/>
              </a:ext>
            </a:extLst>
          </p:cNvPr>
          <p:cNvSpPr/>
          <p:nvPr/>
        </p:nvSpPr>
        <p:spPr>
          <a:xfrm>
            <a:off x="204365" y="5884018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Manage Subject</a:t>
            </a:r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473D04-DFD6-4BB4-9575-2812FAE095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1926" y="1479398"/>
            <a:ext cx="8406776" cy="414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286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accent5">
                <a:lumMod val="60000"/>
                <a:lumOff val="40000"/>
              </a:schemeClr>
            </a:gs>
            <a:gs pos="65000">
              <a:schemeClr val="bg2">
                <a:lumMod val="75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810" y="223127"/>
            <a:ext cx="6521001" cy="766429"/>
          </a:xfrm>
        </p:spPr>
        <p:txBody>
          <a:bodyPr>
            <a:normAutofit/>
          </a:bodyPr>
          <a:lstStyle/>
          <a:p>
            <a:pPr algn="ctr"/>
            <a:r>
              <a:rPr lang="vi-VN" sz="2800" dirty="0">
                <a:latin typeface="Candara" panose="020E0502030303020204" pitchFamily="34" charset="0"/>
              </a:rPr>
              <a:t>Student management in django</a:t>
            </a:r>
            <a:endParaRPr lang="en-US" sz="2800" dirty="0">
              <a:latin typeface="Candara" panose="020E0502030303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8CA2A1-A5B3-4A38-BBE7-70A5B87501A5}"/>
              </a:ext>
            </a:extLst>
          </p:cNvPr>
          <p:cNvGrpSpPr/>
          <p:nvPr/>
        </p:nvGrpSpPr>
        <p:grpSpPr>
          <a:xfrm>
            <a:off x="10398064" y="3060358"/>
            <a:ext cx="1801404" cy="1906803"/>
            <a:chOff x="69326" y="2666985"/>
            <a:chExt cx="2300639" cy="2265475"/>
          </a:xfrm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9BF8C7B-F25C-4B95-B720-85046BEC1A88}"/>
                </a:ext>
              </a:extLst>
            </p:cNvPr>
            <p:cNvSpPr/>
            <p:nvPr/>
          </p:nvSpPr>
          <p:spPr>
            <a:xfrm>
              <a:off x="591934" y="2666985"/>
              <a:ext cx="1255425" cy="125542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/>
          </p:style>
        </p:sp>
        <p:sp>
          <p:nvSpPr>
            <p:cNvPr id="9" name="Rectangle 8" descr="Contract RTL">
              <a:extLst>
                <a:ext uri="{FF2B5EF4-FFF2-40B4-BE49-F238E27FC236}">
                  <a16:creationId xmlns:a16="http://schemas.microsoft.com/office/drawing/2014/main" id="{C9B731B8-46EB-4DBC-8464-F0C94FF4CA5D}"/>
                </a:ext>
              </a:extLst>
            </p:cNvPr>
            <p:cNvSpPr/>
            <p:nvPr/>
          </p:nvSpPr>
          <p:spPr>
            <a:xfrm>
              <a:off x="859484" y="2934535"/>
              <a:ext cx="720326" cy="72032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576A17-575E-49B9-8B64-CF46F7532A09}"/>
                </a:ext>
              </a:extLst>
            </p:cNvPr>
            <p:cNvSpPr/>
            <p:nvPr/>
          </p:nvSpPr>
          <p:spPr>
            <a:xfrm>
              <a:off x="69326" y="4189960"/>
              <a:ext cx="2300639" cy="742500"/>
            </a:xfrm>
            <a:custGeom>
              <a:avLst/>
              <a:gdLst>
                <a:gd name="connsiteX0" fmla="*/ 0 w 2300639"/>
                <a:gd name="connsiteY0" fmla="*/ 0 h 742500"/>
                <a:gd name="connsiteX1" fmla="*/ 2300639 w 2300639"/>
                <a:gd name="connsiteY1" fmla="*/ 0 h 742500"/>
                <a:gd name="connsiteX2" fmla="*/ 2300639 w 2300639"/>
                <a:gd name="connsiteY2" fmla="*/ 742500 h 742500"/>
                <a:gd name="connsiteX3" fmla="*/ 0 w 2300639"/>
                <a:gd name="connsiteY3" fmla="*/ 742500 h 742500"/>
                <a:gd name="connsiteX4" fmla="*/ 0 w 2300639"/>
                <a:gd name="connsiteY4" fmla="*/ 0 h 7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639" h="742500">
                  <a:moveTo>
                    <a:pt x="0" y="0"/>
                  </a:moveTo>
                  <a:lnTo>
                    <a:pt x="2300639" y="0"/>
                  </a:lnTo>
                  <a:lnTo>
                    <a:pt x="2300639" y="742500"/>
                  </a:lnTo>
                  <a:lnTo>
                    <a:pt x="0" y="7425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2400" b="1" kern="12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Hod admin</a:t>
              </a:r>
              <a:endParaRPr lang="en-US" sz="2400" b="1" kern="1200" dirty="0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95F9A1-20B2-4008-99D4-C0716CF986BD}"/>
              </a:ext>
            </a:extLst>
          </p:cNvPr>
          <p:cNvGrpSpPr/>
          <p:nvPr/>
        </p:nvGrpSpPr>
        <p:grpSpPr>
          <a:xfrm>
            <a:off x="4481848" y="5179889"/>
            <a:ext cx="2870127" cy="2082995"/>
            <a:chOff x="7602467" y="3012270"/>
            <a:chExt cx="1599216" cy="1160631"/>
          </a:xfrm>
          <a:scene3d>
            <a:camera prst="orthographicFront">
              <a:rot lat="3000000" lon="0" rev="21599987"/>
            </a:camera>
            <a:lightRig rig="sunse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0B9DFB-CCB9-43E3-B753-96E506DA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2467" y="3276083"/>
              <a:ext cx="633007" cy="633007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AF20BA-EA8F-45B7-A379-A3B5C907D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1052" y="3012270"/>
              <a:ext cx="1160631" cy="1160631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</p:grp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7996DD9D-065A-467B-A0B6-EBC920A23D59}"/>
              </a:ext>
            </a:extLst>
          </p:cNvPr>
          <p:cNvSpPr/>
          <p:nvPr/>
        </p:nvSpPr>
        <p:spPr>
          <a:xfrm>
            <a:off x="204365" y="904814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Home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CDCCFC9C-DE78-4F8F-9635-E7850D40C066}"/>
              </a:ext>
            </a:extLst>
          </p:cNvPr>
          <p:cNvSpPr/>
          <p:nvPr/>
        </p:nvSpPr>
        <p:spPr>
          <a:xfrm>
            <a:off x="204365" y="1511300"/>
            <a:ext cx="1684090" cy="508000"/>
          </a:xfrm>
          <a:prstGeom prst="homePlat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Add Staff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1" name="Arrow: Pentagon 20">
            <a:hlinkClick r:id="rId6" action="ppaction://hlinksldjump"/>
            <a:extLst>
              <a:ext uri="{FF2B5EF4-FFF2-40B4-BE49-F238E27FC236}">
                <a16:creationId xmlns:a16="http://schemas.microsoft.com/office/drawing/2014/main" id="{4740505B-BA44-4EBD-98FE-4C6859394155}"/>
              </a:ext>
            </a:extLst>
          </p:cNvPr>
          <p:cNvSpPr/>
          <p:nvPr/>
        </p:nvSpPr>
        <p:spPr>
          <a:xfrm>
            <a:off x="204365" y="2138831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Manage Staff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5721B981-4810-4587-9855-BB5B8BFE708E}"/>
              </a:ext>
            </a:extLst>
          </p:cNvPr>
          <p:cNvSpPr/>
          <p:nvPr/>
        </p:nvSpPr>
        <p:spPr>
          <a:xfrm>
            <a:off x="204365" y="2766362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Add Student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D5412517-013F-4A0D-AD60-AE90148F5619}"/>
              </a:ext>
            </a:extLst>
          </p:cNvPr>
          <p:cNvSpPr/>
          <p:nvPr/>
        </p:nvSpPr>
        <p:spPr>
          <a:xfrm>
            <a:off x="204365" y="3407274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Manage Students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1151D09B-40CE-456D-A69B-0FF4930A7B4B}"/>
              </a:ext>
            </a:extLst>
          </p:cNvPr>
          <p:cNvSpPr/>
          <p:nvPr/>
        </p:nvSpPr>
        <p:spPr>
          <a:xfrm>
            <a:off x="204365" y="4013760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Add Course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5" name="Arrow: Pentagon 24">
            <a:extLst>
              <a:ext uri="{FF2B5EF4-FFF2-40B4-BE49-F238E27FC236}">
                <a16:creationId xmlns:a16="http://schemas.microsoft.com/office/drawing/2014/main" id="{D82A6507-171B-4A17-91C1-22C154449349}"/>
              </a:ext>
            </a:extLst>
          </p:cNvPr>
          <p:cNvSpPr/>
          <p:nvPr/>
        </p:nvSpPr>
        <p:spPr>
          <a:xfrm>
            <a:off x="204365" y="4620246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Manage Course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6" name="Arrow: Pentagon 25">
            <a:extLst>
              <a:ext uri="{FF2B5EF4-FFF2-40B4-BE49-F238E27FC236}">
                <a16:creationId xmlns:a16="http://schemas.microsoft.com/office/drawing/2014/main" id="{356930E8-7843-4E10-BCEB-8690867DFB9C}"/>
              </a:ext>
            </a:extLst>
          </p:cNvPr>
          <p:cNvSpPr/>
          <p:nvPr/>
        </p:nvSpPr>
        <p:spPr>
          <a:xfrm>
            <a:off x="204365" y="5252132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Add Subject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7" name="Arrow: Pentagon 26">
            <a:extLst>
              <a:ext uri="{FF2B5EF4-FFF2-40B4-BE49-F238E27FC236}">
                <a16:creationId xmlns:a16="http://schemas.microsoft.com/office/drawing/2014/main" id="{555AF107-888E-41F6-AA2E-9EB516C79CD7}"/>
              </a:ext>
            </a:extLst>
          </p:cNvPr>
          <p:cNvSpPr/>
          <p:nvPr/>
        </p:nvSpPr>
        <p:spPr>
          <a:xfrm>
            <a:off x="204365" y="5884018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Manage Subject</a:t>
            </a:r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473D04-DFD6-4BB4-9575-2812FAE095C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031926" y="1488636"/>
            <a:ext cx="8406776" cy="412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148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accent5">
                <a:lumMod val="60000"/>
                <a:lumOff val="40000"/>
              </a:schemeClr>
            </a:gs>
            <a:gs pos="65000">
              <a:schemeClr val="bg2">
                <a:lumMod val="75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810" y="223127"/>
            <a:ext cx="6521001" cy="766429"/>
          </a:xfrm>
        </p:spPr>
        <p:txBody>
          <a:bodyPr>
            <a:normAutofit/>
          </a:bodyPr>
          <a:lstStyle/>
          <a:p>
            <a:pPr algn="ctr"/>
            <a:r>
              <a:rPr lang="vi-VN" sz="2800" dirty="0">
                <a:latin typeface="Candara" panose="020E0502030303020204" pitchFamily="34" charset="0"/>
              </a:rPr>
              <a:t>Student management in django</a:t>
            </a:r>
            <a:endParaRPr lang="en-US" sz="2800" dirty="0">
              <a:latin typeface="Candara" panose="020E0502030303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8CA2A1-A5B3-4A38-BBE7-70A5B87501A5}"/>
              </a:ext>
            </a:extLst>
          </p:cNvPr>
          <p:cNvGrpSpPr/>
          <p:nvPr/>
        </p:nvGrpSpPr>
        <p:grpSpPr>
          <a:xfrm>
            <a:off x="10398064" y="3060358"/>
            <a:ext cx="1801404" cy="1906803"/>
            <a:chOff x="69326" y="2666985"/>
            <a:chExt cx="2300639" cy="2265475"/>
          </a:xfrm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9BF8C7B-F25C-4B95-B720-85046BEC1A88}"/>
                </a:ext>
              </a:extLst>
            </p:cNvPr>
            <p:cNvSpPr/>
            <p:nvPr/>
          </p:nvSpPr>
          <p:spPr>
            <a:xfrm>
              <a:off x="591934" y="2666985"/>
              <a:ext cx="1255425" cy="125542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/>
          </p:style>
        </p:sp>
        <p:sp>
          <p:nvSpPr>
            <p:cNvPr id="9" name="Rectangle 8" descr="Contract RTL">
              <a:extLst>
                <a:ext uri="{FF2B5EF4-FFF2-40B4-BE49-F238E27FC236}">
                  <a16:creationId xmlns:a16="http://schemas.microsoft.com/office/drawing/2014/main" id="{C9B731B8-46EB-4DBC-8464-F0C94FF4CA5D}"/>
                </a:ext>
              </a:extLst>
            </p:cNvPr>
            <p:cNvSpPr/>
            <p:nvPr/>
          </p:nvSpPr>
          <p:spPr>
            <a:xfrm>
              <a:off x="859484" y="2934535"/>
              <a:ext cx="720326" cy="72032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576A17-575E-49B9-8B64-CF46F7532A09}"/>
                </a:ext>
              </a:extLst>
            </p:cNvPr>
            <p:cNvSpPr/>
            <p:nvPr/>
          </p:nvSpPr>
          <p:spPr>
            <a:xfrm>
              <a:off x="69326" y="4189960"/>
              <a:ext cx="2300639" cy="742500"/>
            </a:xfrm>
            <a:custGeom>
              <a:avLst/>
              <a:gdLst>
                <a:gd name="connsiteX0" fmla="*/ 0 w 2300639"/>
                <a:gd name="connsiteY0" fmla="*/ 0 h 742500"/>
                <a:gd name="connsiteX1" fmla="*/ 2300639 w 2300639"/>
                <a:gd name="connsiteY1" fmla="*/ 0 h 742500"/>
                <a:gd name="connsiteX2" fmla="*/ 2300639 w 2300639"/>
                <a:gd name="connsiteY2" fmla="*/ 742500 h 742500"/>
                <a:gd name="connsiteX3" fmla="*/ 0 w 2300639"/>
                <a:gd name="connsiteY3" fmla="*/ 742500 h 742500"/>
                <a:gd name="connsiteX4" fmla="*/ 0 w 2300639"/>
                <a:gd name="connsiteY4" fmla="*/ 0 h 7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639" h="742500">
                  <a:moveTo>
                    <a:pt x="0" y="0"/>
                  </a:moveTo>
                  <a:lnTo>
                    <a:pt x="2300639" y="0"/>
                  </a:lnTo>
                  <a:lnTo>
                    <a:pt x="2300639" y="742500"/>
                  </a:lnTo>
                  <a:lnTo>
                    <a:pt x="0" y="7425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2400" b="1" kern="12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Hod admin</a:t>
              </a:r>
              <a:endParaRPr lang="en-US" sz="2400" b="1" kern="1200" dirty="0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95F9A1-20B2-4008-99D4-C0716CF986BD}"/>
              </a:ext>
            </a:extLst>
          </p:cNvPr>
          <p:cNvGrpSpPr/>
          <p:nvPr/>
        </p:nvGrpSpPr>
        <p:grpSpPr>
          <a:xfrm>
            <a:off x="4481848" y="5179889"/>
            <a:ext cx="2870127" cy="2082995"/>
            <a:chOff x="7602467" y="3012270"/>
            <a:chExt cx="1599216" cy="1160631"/>
          </a:xfrm>
          <a:scene3d>
            <a:camera prst="orthographicFront">
              <a:rot lat="3000000" lon="0" rev="21599987"/>
            </a:camera>
            <a:lightRig rig="sunse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0B9DFB-CCB9-43E3-B753-96E506DA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2467" y="3276083"/>
              <a:ext cx="633007" cy="633007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AF20BA-EA8F-45B7-A379-A3B5C907D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1052" y="3012270"/>
              <a:ext cx="1160631" cy="1160631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</p:grp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7996DD9D-065A-467B-A0B6-EBC920A23D59}"/>
              </a:ext>
            </a:extLst>
          </p:cNvPr>
          <p:cNvSpPr/>
          <p:nvPr/>
        </p:nvSpPr>
        <p:spPr>
          <a:xfrm>
            <a:off x="204365" y="904814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Home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CDCCFC9C-DE78-4F8F-9635-E7850D40C066}"/>
              </a:ext>
            </a:extLst>
          </p:cNvPr>
          <p:cNvSpPr/>
          <p:nvPr/>
        </p:nvSpPr>
        <p:spPr>
          <a:xfrm>
            <a:off x="204365" y="1511300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Add Staff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4740505B-BA44-4EBD-98FE-4C6859394155}"/>
              </a:ext>
            </a:extLst>
          </p:cNvPr>
          <p:cNvSpPr/>
          <p:nvPr/>
        </p:nvSpPr>
        <p:spPr>
          <a:xfrm>
            <a:off x="204365" y="2138831"/>
            <a:ext cx="1684090" cy="508000"/>
          </a:xfrm>
          <a:prstGeom prst="homePlat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Manage Staff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2" name="Arrow: Pentagon 21">
            <a:hlinkClick r:id="rId6" action="ppaction://hlinksldjump"/>
            <a:extLst>
              <a:ext uri="{FF2B5EF4-FFF2-40B4-BE49-F238E27FC236}">
                <a16:creationId xmlns:a16="http://schemas.microsoft.com/office/drawing/2014/main" id="{5721B981-4810-4587-9855-BB5B8BFE708E}"/>
              </a:ext>
            </a:extLst>
          </p:cNvPr>
          <p:cNvSpPr/>
          <p:nvPr/>
        </p:nvSpPr>
        <p:spPr>
          <a:xfrm>
            <a:off x="204365" y="2766362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Add Student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D5412517-013F-4A0D-AD60-AE90148F5619}"/>
              </a:ext>
            </a:extLst>
          </p:cNvPr>
          <p:cNvSpPr/>
          <p:nvPr/>
        </p:nvSpPr>
        <p:spPr>
          <a:xfrm>
            <a:off x="204365" y="3407274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Manage Students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1151D09B-40CE-456D-A69B-0FF4930A7B4B}"/>
              </a:ext>
            </a:extLst>
          </p:cNvPr>
          <p:cNvSpPr/>
          <p:nvPr/>
        </p:nvSpPr>
        <p:spPr>
          <a:xfrm>
            <a:off x="204365" y="4013760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Add Course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5" name="Arrow: Pentagon 24">
            <a:extLst>
              <a:ext uri="{FF2B5EF4-FFF2-40B4-BE49-F238E27FC236}">
                <a16:creationId xmlns:a16="http://schemas.microsoft.com/office/drawing/2014/main" id="{D82A6507-171B-4A17-91C1-22C154449349}"/>
              </a:ext>
            </a:extLst>
          </p:cNvPr>
          <p:cNvSpPr/>
          <p:nvPr/>
        </p:nvSpPr>
        <p:spPr>
          <a:xfrm>
            <a:off x="204365" y="4620246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Manage Course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6" name="Arrow: Pentagon 25">
            <a:extLst>
              <a:ext uri="{FF2B5EF4-FFF2-40B4-BE49-F238E27FC236}">
                <a16:creationId xmlns:a16="http://schemas.microsoft.com/office/drawing/2014/main" id="{356930E8-7843-4E10-BCEB-8690867DFB9C}"/>
              </a:ext>
            </a:extLst>
          </p:cNvPr>
          <p:cNvSpPr/>
          <p:nvPr/>
        </p:nvSpPr>
        <p:spPr>
          <a:xfrm>
            <a:off x="204365" y="5252132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Add Subject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7" name="Arrow: Pentagon 26">
            <a:extLst>
              <a:ext uri="{FF2B5EF4-FFF2-40B4-BE49-F238E27FC236}">
                <a16:creationId xmlns:a16="http://schemas.microsoft.com/office/drawing/2014/main" id="{555AF107-888E-41F6-AA2E-9EB516C79CD7}"/>
              </a:ext>
            </a:extLst>
          </p:cNvPr>
          <p:cNvSpPr/>
          <p:nvPr/>
        </p:nvSpPr>
        <p:spPr>
          <a:xfrm>
            <a:off x="204365" y="5884018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Manage Subject</a:t>
            </a:r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473D04-DFD6-4BB4-9575-2812FAE095C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047599" y="1488636"/>
            <a:ext cx="8375430" cy="412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555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accent5">
                <a:lumMod val="60000"/>
                <a:lumOff val="40000"/>
              </a:schemeClr>
            </a:gs>
            <a:gs pos="65000">
              <a:schemeClr val="bg2">
                <a:lumMod val="75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810" y="223127"/>
            <a:ext cx="6521001" cy="766429"/>
          </a:xfrm>
        </p:spPr>
        <p:txBody>
          <a:bodyPr>
            <a:normAutofit/>
          </a:bodyPr>
          <a:lstStyle/>
          <a:p>
            <a:pPr algn="ctr"/>
            <a:r>
              <a:rPr lang="vi-VN" sz="2800" dirty="0">
                <a:latin typeface="Candara" panose="020E0502030303020204" pitchFamily="34" charset="0"/>
              </a:rPr>
              <a:t>Student management in django</a:t>
            </a:r>
            <a:endParaRPr lang="en-US" sz="2800" dirty="0">
              <a:latin typeface="Candara" panose="020E0502030303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8CA2A1-A5B3-4A38-BBE7-70A5B87501A5}"/>
              </a:ext>
            </a:extLst>
          </p:cNvPr>
          <p:cNvGrpSpPr/>
          <p:nvPr/>
        </p:nvGrpSpPr>
        <p:grpSpPr>
          <a:xfrm>
            <a:off x="10398064" y="3060358"/>
            <a:ext cx="1801404" cy="1906803"/>
            <a:chOff x="69326" y="2666985"/>
            <a:chExt cx="2300639" cy="2265475"/>
          </a:xfrm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9BF8C7B-F25C-4B95-B720-85046BEC1A88}"/>
                </a:ext>
              </a:extLst>
            </p:cNvPr>
            <p:cNvSpPr/>
            <p:nvPr/>
          </p:nvSpPr>
          <p:spPr>
            <a:xfrm>
              <a:off x="591934" y="2666985"/>
              <a:ext cx="1255425" cy="125542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/>
          </p:style>
        </p:sp>
        <p:sp>
          <p:nvSpPr>
            <p:cNvPr id="9" name="Rectangle 8" descr="Contract RTL">
              <a:extLst>
                <a:ext uri="{FF2B5EF4-FFF2-40B4-BE49-F238E27FC236}">
                  <a16:creationId xmlns:a16="http://schemas.microsoft.com/office/drawing/2014/main" id="{C9B731B8-46EB-4DBC-8464-F0C94FF4CA5D}"/>
                </a:ext>
              </a:extLst>
            </p:cNvPr>
            <p:cNvSpPr/>
            <p:nvPr/>
          </p:nvSpPr>
          <p:spPr>
            <a:xfrm>
              <a:off x="859484" y="2934535"/>
              <a:ext cx="720326" cy="72032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576A17-575E-49B9-8B64-CF46F7532A09}"/>
                </a:ext>
              </a:extLst>
            </p:cNvPr>
            <p:cNvSpPr/>
            <p:nvPr/>
          </p:nvSpPr>
          <p:spPr>
            <a:xfrm>
              <a:off x="69326" y="4189960"/>
              <a:ext cx="2300639" cy="742500"/>
            </a:xfrm>
            <a:custGeom>
              <a:avLst/>
              <a:gdLst>
                <a:gd name="connsiteX0" fmla="*/ 0 w 2300639"/>
                <a:gd name="connsiteY0" fmla="*/ 0 h 742500"/>
                <a:gd name="connsiteX1" fmla="*/ 2300639 w 2300639"/>
                <a:gd name="connsiteY1" fmla="*/ 0 h 742500"/>
                <a:gd name="connsiteX2" fmla="*/ 2300639 w 2300639"/>
                <a:gd name="connsiteY2" fmla="*/ 742500 h 742500"/>
                <a:gd name="connsiteX3" fmla="*/ 0 w 2300639"/>
                <a:gd name="connsiteY3" fmla="*/ 742500 h 742500"/>
                <a:gd name="connsiteX4" fmla="*/ 0 w 2300639"/>
                <a:gd name="connsiteY4" fmla="*/ 0 h 7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639" h="742500">
                  <a:moveTo>
                    <a:pt x="0" y="0"/>
                  </a:moveTo>
                  <a:lnTo>
                    <a:pt x="2300639" y="0"/>
                  </a:lnTo>
                  <a:lnTo>
                    <a:pt x="2300639" y="742500"/>
                  </a:lnTo>
                  <a:lnTo>
                    <a:pt x="0" y="7425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2400" b="1" kern="12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Hod admin</a:t>
              </a:r>
              <a:endParaRPr lang="en-US" sz="2400" b="1" kern="1200" dirty="0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95F9A1-20B2-4008-99D4-C0716CF986BD}"/>
              </a:ext>
            </a:extLst>
          </p:cNvPr>
          <p:cNvGrpSpPr/>
          <p:nvPr/>
        </p:nvGrpSpPr>
        <p:grpSpPr>
          <a:xfrm>
            <a:off x="4481848" y="5179889"/>
            <a:ext cx="2870127" cy="2082995"/>
            <a:chOff x="7602467" y="3012270"/>
            <a:chExt cx="1599216" cy="1160631"/>
          </a:xfrm>
          <a:scene3d>
            <a:camera prst="orthographicFront">
              <a:rot lat="3000000" lon="0" rev="21599987"/>
            </a:camera>
            <a:lightRig rig="sunse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0B9DFB-CCB9-43E3-B753-96E506DA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2467" y="3276083"/>
              <a:ext cx="633007" cy="633007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AF20BA-EA8F-45B7-A379-A3B5C907D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1052" y="3012270"/>
              <a:ext cx="1160631" cy="1160631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</p:grp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7996DD9D-065A-467B-A0B6-EBC920A23D59}"/>
              </a:ext>
            </a:extLst>
          </p:cNvPr>
          <p:cNvSpPr/>
          <p:nvPr/>
        </p:nvSpPr>
        <p:spPr>
          <a:xfrm>
            <a:off x="204365" y="904814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Home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CDCCFC9C-DE78-4F8F-9635-E7850D40C066}"/>
              </a:ext>
            </a:extLst>
          </p:cNvPr>
          <p:cNvSpPr/>
          <p:nvPr/>
        </p:nvSpPr>
        <p:spPr>
          <a:xfrm>
            <a:off x="204365" y="1511300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Add Staff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4740505B-BA44-4EBD-98FE-4C6859394155}"/>
              </a:ext>
            </a:extLst>
          </p:cNvPr>
          <p:cNvSpPr/>
          <p:nvPr/>
        </p:nvSpPr>
        <p:spPr>
          <a:xfrm>
            <a:off x="204365" y="2138831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Manage Staff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5721B981-4810-4587-9855-BB5B8BFE708E}"/>
              </a:ext>
            </a:extLst>
          </p:cNvPr>
          <p:cNvSpPr/>
          <p:nvPr/>
        </p:nvSpPr>
        <p:spPr>
          <a:xfrm>
            <a:off x="204365" y="2766362"/>
            <a:ext cx="1684090" cy="508000"/>
          </a:xfrm>
          <a:prstGeom prst="homePlat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Add Student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3" name="Arrow: Pentagon 22">
            <a:hlinkClick r:id="rId6" action="ppaction://hlinksldjump"/>
            <a:extLst>
              <a:ext uri="{FF2B5EF4-FFF2-40B4-BE49-F238E27FC236}">
                <a16:creationId xmlns:a16="http://schemas.microsoft.com/office/drawing/2014/main" id="{D5412517-013F-4A0D-AD60-AE90148F5619}"/>
              </a:ext>
            </a:extLst>
          </p:cNvPr>
          <p:cNvSpPr/>
          <p:nvPr/>
        </p:nvSpPr>
        <p:spPr>
          <a:xfrm>
            <a:off x="204365" y="3407274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Manage Students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1151D09B-40CE-456D-A69B-0FF4930A7B4B}"/>
              </a:ext>
            </a:extLst>
          </p:cNvPr>
          <p:cNvSpPr/>
          <p:nvPr/>
        </p:nvSpPr>
        <p:spPr>
          <a:xfrm>
            <a:off x="204365" y="4013760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Add Course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5" name="Arrow: Pentagon 24">
            <a:extLst>
              <a:ext uri="{FF2B5EF4-FFF2-40B4-BE49-F238E27FC236}">
                <a16:creationId xmlns:a16="http://schemas.microsoft.com/office/drawing/2014/main" id="{D82A6507-171B-4A17-91C1-22C154449349}"/>
              </a:ext>
            </a:extLst>
          </p:cNvPr>
          <p:cNvSpPr/>
          <p:nvPr/>
        </p:nvSpPr>
        <p:spPr>
          <a:xfrm>
            <a:off x="204365" y="4620246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Manage Course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6" name="Arrow: Pentagon 25">
            <a:extLst>
              <a:ext uri="{FF2B5EF4-FFF2-40B4-BE49-F238E27FC236}">
                <a16:creationId xmlns:a16="http://schemas.microsoft.com/office/drawing/2014/main" id="{356930E8-7843-4E10-BCEB-8690867DFB9C}"/>
              </a:ext>
            </a:extLst>
          </p:cNvPr>
          <p:cNvSpPr/>
          <p:nvPr/>
        </p:nvSpPr>
        <p:spPr>
          <a:xfrm>
            <a:off x="204365" y="5252132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Add Subject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7" name="Arrow: Pentagon 26">
            <a:extLst>
              <a:ext uri="{FF2B5EF4-FFF2-40B4-BE49-F238E27FC236}">
                <a16:creationId xmlns:a16="http://schemas.microsoft.com/office/drawing/2014/main" id="{555AF107-888E-41F6-AA2E-9EB516C79CD7}"/>
              </a:ext>
            </a:extLst>
          </p:cNvPr>
          <p:cNvSpPr/>
          <p:nvPr/>
        </p:nvSpPr>
        <p:spPr>
          <a:xfrm>
            <a:off x="204365" y="5884018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Manage Subject</a:t>
            </a:r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473D04-DFD6-4BB4-9575-2812FAE095C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022634" y="1525128"/>
            <a:ext cx="8375430" cy="409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189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accent5">
                <a:lumMod val="60000"/>
                <a:lumOff val="40000"/>
              </a:schemeClr>
            </a:gs>
            <a:gs pos="65000">
              <a:schemeClr val="bg2">
                <a:lumMod val="75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810" y="223127"/>
            <a:ext cx="6521001" cy="766429"/>
          </a:xfrm>
        </p:spPr>
        <p:txBody>
          <a:bodyPr>
            <a:normAutofit/>
          </a:bodyPr>
          <a:lstStyle/>
          <a:p>
            <a:pPr algn="ctr"/>
            <a:r>
              <a:rPr lang="vi-VN" sz="2800" dirty="0">
                <a:latin typeface="Candara" panose="020E0502030303020204" pitchFamily="34" charset="0"/>
              </a:rPr>
              <a:t>Student management in django</a:t>
            </a:r>
            <a:endParaRPr lang="en-US" sz="2800" dirty="0">
              <a:latin typeface="Candara" panose="020E0502030303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8CA2A1-A5B3-4A38-BBE7-70A5B87501A5}"/>
              </a:ext>
            </a:extLst>
          </p:cNvPr>
          <p:cNvGrpSpPr/>
          <p:nvPr/>
        </p:nvGrpSpPr>
        <p:grpSpPr>
          <a:xfrm>
            <a:off x="10398064" y="3060358"/>
            <a:ext cx="1801404" cy="1906803"/>
            <a:chOff x="69326" y="2666985"/>
            <a:chExt cx="2300639" cy="2265475"/>
          </a:xfrm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9BF8C7B-F25C-4B95-B720-85046BEC1A88}"/>
                </a:ext>
              </a:extLst>
            </p:cNvPr>
            <p:cNvSpPr/>
            <p:nvPr/>
          </p:nvSpPr>
          <p:spPr>
            <a:xfrm>
              <a:off x="591934" y="2666985"/>
              <a:ext cx="1255425" cy="125542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/>
          </p:style>
        </p:sp>
        <p:sp>
          <p:nvSpPr>
            <p:cNvPr id="9" name="Rectangle 8" descr="Contract RTL">
              <a:extLst>
                <a:ext uri="{FF2B5EF4-FFF2-40B4-BE49-F238E27FC236}">
                  <a16:creationId xmlns:a16="http://schemas.microsoft.com/office/drawing/2014/main" id="{C9B731B8-46EB-4DBC-8464-F0C94FF4CA5D}"/>
                </a:ext>
              </a:extLst>
            </p:cNvPr>
            <p:cNvSpPr/>
            <p:nvPr/>
          </p:nvSpPr>
          <p:spPr>
            <a:xfrm>
              <a:off x="859484" y="2934535"/>
              <a:ext cx="720326" cy="72032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576A17-575E-49B9-8B64-CF46F7532A09}"/>
                </a:ext>
              </a:extLst>
            </p:cNvPr>
            <p:cNvSpPr/>
            <p:nvPr/>
          </p:nvSpPr>
          <p:spPr>
            <a:xfrm>
              <a:off x="69326" y="4189960"/>
              <a:ext cx="2300639" cy="742500"/>
            </a:xfrm>
            <a:custGeom>
              <a:avLst/>
              <a:gdLst>
                <a:gd name="connsiteX0" fmla="*/ 0 w 2300639"/>
                <a:gd name="connsiteY0" fmla="*/ 0 h 742500"/>
                <a:gd name="connsiteX1" fmla="*/ 2300639 w 2300639"/>
                <a:gd name="connsiteY1" fmla="*/ 0 h 742500"/>
                <a:gd name="connsiteX2" fmla="*/ 2300639 w 2300639"/>
                <a:gd name="connsiteY2" fmla="*/ 742500 h 742500"/>
                <a:gd name="connsiteX3" fmla="*/ 0 w 2300639"/>
                <a:gd name="connsiteY3" fmla="*/ 742500 h 742500"/>
                <a:gd name="connsiteX4" fmla="*/ 0 w 2300639"/>
                <a:gd name="connsiteY4" fmla="*/ 0 h 7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639" h="742500">
                  <a:moveTo>
                    <a:pt x="0" y="0"/>
                  </a:moveTo>
                  <a:lnTo>
                    <a:pt x="2300639" y="0"/>
                  </a:lnTo>
                  <a:lnTo>
                    <a:pt x="2300639" y="742500"/>
                  </a:lnTo>
                  <a:lnTo>
                    <a:pt x="0" y="7425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2400" b="1" kern="12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Hod admin</a:t>
              </a:r>
              <a:endParaRPr lang="en-US" sz="2400" b="1" kern="1200" dirty="0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95F9A1-20B2-4008-99D4-C0716CF986BD}"/>
              </a:ext>
            </a:extLst>
          </p:cNvPr>
          <p:cNvGrpSpPr/>
          <p:nvPr/>
        </p:nvGrpSpPr>
        <p:grpSpPr>
          <a:xfrm>
            <a:off x="4481848" y="5179889"/>
            <a:ext cx="2870127" cy="2082995"/>
            <a:chOff x="7602467" y="3012270"/>
            <a:chExt cx="1599216" cy="1160631"/>
          </a:xfrm>
          <a:scene3d>
            <a:camera prst="orthographicFront">
              <a:rot lat="3000000" lon="0" rev="21599987"/>
            </a:camera>
            <a:lightRig rig="sunse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0B9DFB-CCB9-43E3-B753-96E506DA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2467" y="3276083"/>
              <a:ext cx="633007" cy="633007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AF20BA-EA8F-45B7-A379-A3B5C907D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1052" y="3012270"/>
              <a:ext cx="1160631" cy="1160631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</p:grp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7996DD9D-065A-467B-A0B6-EBC920A23D59}"/>
              </a:ext>
            </a:extLst>
          </p:cNvPr>
          <p:cNvSpPr/>
          <p:nvPr/>
        </p:nvSpPr>
        <p:spPr>
          <a:xfrm>
            <a:off x="204365" y="904814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Home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CDCCFC9C-DE78-4F8F-9635-E7850D40C066}"/>
              </a:ext>
            </a:extLst>
          </p:cNvPr>
          <p:cNvSpPr/>
          <p:nvPr/>
        </p:nvSpPr>
        <p:spPr>
          <a:xfrm>
            <a:off x="204365" y="1511300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Add Staff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4740505B-BA44-4EBD-98FE-4C6859394155}"/>
              </a:ext>
            </a:extLst>
          </p:cNvPr>
          <p:cNvSpPr/>
          <p:nvPr/>
        </p:nvSpPr>
        <p:spPr>
          <a:xfrm>
            <a:off x="204365" y="2138831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Manage Staff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5721B981-4810-4587-9855-BB5B8BFE708E}"/>
              </a:ext>
            </a:extLst>
          </p:cNvPr>
          <p:cNvSpPr/>
          <p:nvPr/>
        </p:nvSpPr>
        <p:spPr>
          <a:xfrm>
            <a:off x="204365" y="2766362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Add Student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D5412517-013F-4A0D-AD60-AE90148F5619}"/>
              </a:ext>
            </a:extLst>
          </p:cNvPr>
          <p:cNvSpPr/>
          <p:nvPr/>
        </p:nvSpPr>
        <p:spPr>
          <a:xfrm>
            <a:off x="204365" y="3407274"/>
            <a:ext cx="1684090" cy="508000"/>
          </a:xfrm>
          <a:prstGeom prst="homePlat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Manage Students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4" name="Arrow: Pentagon 23">
            <a:hlinkClick r:id="rId6" action="ppaction://hlinksldjump"/>
            <a:extLst>
              <a:ext uri="{FF2B5EF4-FFF2-40B4-BE49-F238E27FC236}">
                <a16:creationId xmlns:a16="http://schemas.microsoft.com/office/drawing/2014/main" id="{1151D09B-40CE-456D-A69B-0FF4930A7B4B}"/>
              </a:ext>
            </a:extLst>
          </p:cNvPr>
          <p:cNvSpPr/>
          <p:nvPr/>
        </p:nvSpPr>
        <p:spPr>
          <a:xfrm>
            <a:off x="204365" y="4013760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Add Course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5" name="Arrow: Pentagon 24">
            <a:extLst>
              <a:ext uri="{FF2B5EF4-FFF2-40B4-BE49-F238E27FC236}">
                <a16:creationId xmlns:a16="http://schemas.microsoft.com/office/drawing/2014/main" id="{D82A6507-171B-4A17-91C1-22C154449349}"/>
              </a:ext>
            </a:extLst>
          </p:cNvPr>
          <p:cNvSpPr/>
          <p:nvPr/>
        </p:nvSpPr>
        <p:spPr>
          <a:xfrm>
            <a:off x="204365" y="4620246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Manage Course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6" name="Arrow: Pentagon 25">
            <a:extLst>
              <a:ext uri="{FF2B5EF4-FFF2-40B4-BE49-F238E27FC236}">
                <a16:creationId xmlns:a16="http://schemas.microsoft.com/office/drawing/2014/main" id="{356930E8-7843-4E10-BCEB-8690867DFB9C}"/>
              </a:ext>
            </a:extLst>
          </p:cNvPr>
          <p:cNvSpPr/>
          <p:nvPr/>
        </p:nvSpPr>
        <p:spPr>
          <a:xfrm>
            <a:off x="204365" y="5252132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Add Subject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7" name="Arrow: Pentagon 26">
            <a:extLst>
              <a:ext uri="{FF2B5EF4-FFF2-40B4-BE49-F238E27FC236}">
                <a16:creationId xmlns:a16="http://schemas.microsoft.com/office/drawing/2014/main" id="{555AF107-888E-41F6-AA2E-9EB516C79CD7}"/>
              </a:ext>
            </a:extLst>
          </p:cNvPr>
          <p:cNvSpPr/>
          <p:nvPr/>
        </p:nvSpPr>
        <p:spPr>
          <a:xfrm>
            <a:off x="204365" y="5884018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Manage Subject</a:t>
            </a:r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473D04-DFD6-4BB4-9575-2812FAE095C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022634" y="1532836"/>
            <a:ext cx="8375430" cy="408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2653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accent5">
                <a:lumMod val="60000"/>
                <a:lumOff val="40000"/>
              </a:schemeClr>
            </a:gs>
            <a:gs pos="65000">
              <a:schemeClr val="bg2">
                <a:lumMod val="75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810" y="223127"/>
            <a:ext cx="6521001" cy="766429"/>
          </a:xfrm>
        </p:spPr>
        <p:txBody>
          <a:bodyPr>
            <a:normAutofit/>
          </a:bodyPr>
          <a:lstStyle/>
          <a:p>
            <a:pPr algn="ctr"/>
            <a:r>
              <a:rPr lang="vi-VN" sz="2800" dirty="0">
                <a:latin typeface="Candara" panose="020E0502030303020204" pitchFamily="34" charset="0"/>
              </a:rPr>
              <a:t>Student management in django</a:t>
            </a:r>
            <a:endParaRPr lang="en-US" sz="2800" dirty="0">
              <a:latin typeface="Candara" panose="020E0502030303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8CA2A1-A5B3-4A38-BBE7-70A5B87501A5}"/>
              </a:ext>
            </a:extLst>
          </p:cNvPr>
          <p:cNvGrpSpPr/>
          <p:nvPr/>
        </p:nvGrpSpPr>
        <p:grpSpPr>
          <a:xfrm>
            <a:off x="10398064" y="3060358"/>
            <a:ext cx="1801404" cy="1906803"/>
            <a:chOff x="69326" y="2666985"/>
            <a:chExt cx="2300639" cy="2265475"/>
          </a:xfrm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9BF8C7B-F25C-4B95-B720-85046BEC1A88}"/>
                </a:ext>
              </a:extLst>
            </p:cNvPr>
            <p:cNvSpPr/>
            <p:nvPr/>
          </p:nvSpPr>
          <p:spPr>
            <a:xfrm>
              <a:off x="591934" y="2666985"/>
              <a:ext cx="1255425" cy="125542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/>
          </p:style>
        </p:sp>
        <p:sp>
          <p:nvSpPr>
            <p:cNvPr id="9" name="Rectangle 8" descr="Contract RTL">
              <a:extLst>
                <a:ext uri="{FF2B5EF4-FFF2-40B4-BE49-F238E27FC236}">
                  <a16:creationId xmlns:a16="http://schemas.microsoft.com/office/drawing/2014/main" id="{C9B731B8-46EB-4DBC-8464-F0C94FF4CA5D}"/>
                </a:ext>
              </a:extLst>
            </p:cNvPr>
            <p:cNvSpPr/>
            <p:nvPr/>
          </p:nvSpPr>
          <p:spPr>
            <a:xfrm>
              <a:off x="859484" y="2934535"/>
              <a:ext cx="720326" cy="72032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576A17-575E-49B9-8B64-CF46F7532A09}"/>
                </a:ext>
              </a:extLst>
            </p:cNvPr>
            <p:cNvSpPr/>
            <p:nvPr/>
          </p:nvSpPr>
          <p:spPr>
            <a:xfrm>
              <a:off x="69326" y="4189960"/>
              <a:ext cx="2300639" cy="742500"/>
            </a:xfrm>
            <a:custGeom>
              <a:avLst/>
              <a:gdLst>
                <a:gd name="connsiteX0" fmla="*/ 0 w 2300639"/>
                <a:gd name="connsiteY0" fmla="*/ 0 h 742500"/>
                <a:gd name="connsiteX1" fmla="*/ 2300639 w 2300639"/>
                <a:gd name="connsiteY1" fmla="*/ 0 h 742500"/>
                <a:gd name="connsiteX2" fmla="*/ 2300639 w 2300639"/>
                <a:gd name="connsiteY2" fmla="*/ 742500 h 742500"/>
                <a:gd name="connsiteX3" fmla="*/ 0 w 2300639"/>
                <a:gd name="connsiteY3" fmla="*/ 742500 h 742500"/>
                <a:gd name="connsiteX4" fmla="*/ 0 w 2300639"/>
                <a:gd name="connsiteY4" fmla="*/ 0 h 7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639" h="742500">
                  <a:moveTo>
                    <a:pt x="0" y="0"/>
                  </a:moveTo>
                  <a:lnTo>
                    <a:pt x="2300639" y="0"/>
                  </a:lnTo>
                  <a:lnTo>
                    <a:pt x="2300639" y="742500"/>
                  </a:lnTo>
                  <a:lnTo>
                    <a:pt x="0" y="7425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2400" b="1" kern="12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Hod admin</a:t>
              </a:r>
              <a:endParaRPr lang="en-US" sz="2400" b="1" kern="1200" dirty="0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95F9A1-20B2-4008-99D4-C0716CF986BD}"/>
              </a:ext>
            </a:extLst>
          </p:cNvPr>
          <p:cNvGrpSpPr/>
          <p:nvPr/>
        </p:nvGrpSpPr>
        <p:grpSpPr>
          <a:xfrm>
            <a:off x="4481848" y="5179889"/>
            <a:ext cx="2870127" cy="2082995"/>
            <a:chOff x="7602467" y="3012270"/>
            <a:chExt cx="1599216" cy="1160631"/>
          </a:xfrm>
          <a:scene3d>
            <a:camera prst="orthographicFront">
              <a:rot lat="3000000" lon="0" rev="21599987"/>
            </a:camera>
            <a:lightRig rig="sunse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0B9DFB-CCB9-43E3-B753-96E506DA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2467" y="3276083"/>
              <a:ext cx="633007" cy="633007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AF20BA-EA8F-45B7-A379-A3B5C907D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1052" y="3012270"/>
              <a:ext cx="1160631" cy="1160631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</p:grp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7996DD9D-065A-467B-A0B6-EBC920A23D59}"/>
              </a:ext>
            </a:extLst>
          </p:cNvPr>
          <p:cNvSpPr/>
          <p:nvPr/>
        </p:nvSpPr>
        <p:spPr>
          <a:xfrm>
            <a:off x="204365" y="904814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Home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CDCCFC9C-DE78-4F8F-9635-E7850D40C066}"/>
              </a:ext>
            </a:extLst>
          </p:cNvPr>
          <p:cNvSpPr/>
          <p:nvPr/>
        </p:nvSpPr>
        <p:spPr>
          <a:xfrm>
            <a:off x="204365" y="1511300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Add Staff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4740505B-BA44-4EBD-98FE-4C6859394155}"/>
              </a:ext>
            </a:extLst>
          </p:cNvPr>
          <p:cNvSpPr/>
          <p:nvPr/>
        </p:nvSpPr>
        <p:spPr>
          <a:xfrm>
            <a:off x="204365" y="2138831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Manage Staff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5721B981-4810-4587-9855-BB5B8BFE708E}"/>
              </a:ext>
            </a:extLst>
          </p:cNvPr>
          <p:cNvSpPr/>
          <p:nvPr/>
        </p:nvSpPr>
        <p:spPr>
          <a:xfrm>
            <a:off x="204365" y="2766362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Add Student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D5412517-013F-4A0D-AD60-AE90148F5619}"/>
              </a:ext>
            </a:extLst>
          </p:cNvPr>
          <p:cNvSpPr/>
          <p:nvPr/>
        </p:nvSpPr>
        <p:spPr>
          <a:xfrm>
            <a:off x="204365" y="3407274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Manage Students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1151D09B-40CE-456D-A69B-0FF4930A7B4B}"/>
              </a:ext>
            </a:extLst>
          </p:cNvPr>
          <p:cNvSpPr/>
          <p:nvPr/>
        </p:nvSpPr>
        <p:spPr>
          <a:xfrm>
            <a:off x="204365" y="4013760"/>
            <a:ext cx="1684090" cy="508000"/>
          </a:xfrm>
          <a:prstGeom prst="homePlat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Add Course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5" name="Arrow: Pentagon 24">
            <a:hlinkClick r:id="rId6" action="ppaction://hlinksldjump"/>
            <a:extLst>
              <a:ext uri="{FF2B5EF4-FFF2-40B4-BE49-F238E27FC236}">
                <a16:creationId xmlns:a16="http://schemas.microsoft.com/office/drawing/2014/main" id="{D82A6507-171B-4A17-91C1-22C154449349}"/>
              </a:ext>
            </a:extLst>
          </p:cNvPr>
          <p:cNvSpPr/>
          <p:nvPr/>
        </p:nvSpPr>
        <p:spPr>
          <a:xfrm>
            <a:off x="204365" y="4620246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Manage Course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6" name="Arrow: Pentagon 25">
            <a:extLst>
              <a:ext uri="{FF2B5EF4-FFF2-40B4-BE49-F238E27FC236}">
                <a16:creationId xmlns:a16="http://schemas.microsoft.com/office/drawing/2014/main" id="{356930E8-7843-4E10-BCEB-8690867DFB9C}"/>
              </a:ext>
            </a:extLst>
          </p:cNvPr>
          <p:cNvSpPr/>
          <p:nvPr/>
        </p:nvSpPr>
        <p:spPr>
          <a:xfrm>
            <a:off x="204365" y="5252132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Add Subject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7" name="Arrow: Pentagon 26">
            <a:extLst>
              <a:ext uri="{FF2B5EF4-FFF2-40B4-BE49-F238E27FC236}">
                <a16:creationId xmlns:a16="http://schemas.microsoft.com/office/drawing/2014/main" id="{555AF107-888E-41F6-AA2E-9EB516C79CD7}"/>
              </a:ext>
            </a:extLst>
          </p:cNvPr>
          <p:cNvSpPr/>
          <p:nvPr/>
        </p:nvSpPr>
        <p:spPr>
          <a:xfrm>
            <a:off x="204365" y="5884018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Manage Subject</a:t>
            </a:r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473D04-DFD6-4BB4-9575-2812FAE095C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084738" y="1532836"/>
            <a:ext cx="8251222" cy="408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2890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accent5">
                <a:lumMod val="60000"/>
                <a:lumOff val="40000"/>
              </a:schemeClr>
            </a:gs>
            <a:gs pos="65000">
              <a:schemeClr val="bg2">
                <a:lumMod val="75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810" y="223127"/>
            <a:ext cx="6521001" cy="766429"/>
          </a:xfrm>
        </p:spPr>
        <p:txBody>
          <a:bodyPr>
            <a:normAutofit/>
          </a:bodyPr>
          <a:lstStyle/>
          <a:p>
            <a:pPr algn="ctr"/>
            <a:r>
              <a:rPr lang="vi-VN" sz="2800" dirty="0">
                <a:latin typeface="Candara" panose="020E0502030303020204" pitchFamily="34" charset="0"/>
              </a:rPr>
              <a:t>Student management in django</a:t>
            </a:r>
            <a:endParaRPr lang="en-US" sz="2800" dirty="0">
              <a:latin typeface="Candara" panose="020E0502030303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8CA2A1-A5B3-4A38-BBE7-70A5B87501A5}"/>
              </a:ext>
            </a:extLst>
          </p:cNvPr>
          <p:cNvGrpSpPr/>
          <p:nvPr/>
        </p:nvGrpSpPr>
        <p:grpSpPr>
          <a:xfrm>
            <a:off x="10398064" y="3060358"/>
            <a:ext cx="1801404" cy="1906803"/>
            <a:chOff x="69326" y="2666985"/>
            <a:chExt cx="2300639" cy="2265475"/>
          </a:xfrm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9BF8C7B-F25C-4B95-B720-85046BEC1A88}"/>
                </a:ext>
              </a:extLst>
            </p:cNvPr>
            <p:cNvSpPr/>
            <p:nvPr/>
          </p:nvSpPr>
          <p:spPr>
            <a:xfrm>
              <a:off x="591934" y="2666985"/>
              <a:ext cx="1255425" cy="125542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/>
          </p:style>
        </p:sp>
        <p:sp>
          <p:nvSpPr>
            <p:cNvPr id="9" name="Rectangle 8" descr="Contract RTL">
              <a:extLst>
                <a:ext uri="{FF2B5EF4-FFF2-40B4-BE49-F238E27FC236}">
                  <a16:creationId xmlns:a16="http://schemas.microsoft.com/office/drawing/2014/main" id="{C9B731B8-46EB-4DBC-8464-F0C94FF4CA5D}"/>
                </a:ext>
              </a:extLst>
            </p:cNvPr>
            <p:cNvSpPr/>
            <p:nvPr/>
          </p:nvSpPr>
          <p:spPr>
            <a:xfrm>
              <a:off x="859484" y="2934535"/>
              <a:ext cx="720326" cy="72032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576A17-575E-49B9-8B64-CF46F7532A09}"/>
                </a:ext>
              </a:extLst>
            </p:cNvPr>
            <p:cNvSpPr/>
            <p:nvPr/>
          </p:nvSpPr>
          <p:spPr>
            <a:xfrm>
              <a:off x="69326" y="4189960"/>
              <a:ext cx="2300639" cy="742500"/>
            </a:xfrm>
            <a:custGeom>
              <a:avLst/>
              <a:gdLst>
                <a:gd name="connsiteX0" fmla="*/ 0 w 2300639"/>
                <a:gd name="connsiteY0" fmla="*/ 0 h 742500"/>
                <a:gd name="connsiteX1" fmla="*/ 2300639 w 2300639"/>
                <a:gd name="connsiteY1" fmla="*/ 0 h 742500"/>
                <a:gd name="connsiteX2" fmla="*/ 2300639 w 2300639"/>
                <a:gd name="connsiteY2" fmla="*/ 742500 h 742500"/>
                <a:gd name="connsiteX3" fmla="*/ 0 w 2300639"/>
                <a:gd name="connsiteY3" fmla="*/ 742500 h 742500"/>
                <a:gd name="connsiteX4" fmla="*/ 0 w 2300639"/>
                <a:gd name="connsiteY4" fmla="*/ 0 h 7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639" h="742500">
                  <a:moveTo>
                    <a:pt x="0" y="0"/>
                  </a:moveTo>
                  <a:lnTo>
                    <a:pt x="2300639" y="0"/>
                  </a:lnTo>
                  <a:lnTo>
                    <a:pt x="2300639" y="742500"/>
                  </a:lnTo>
                  <a:lnTo>
                    <a:pt x="0" y="7425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2400" b="1" kern="12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Hod admin</a:t>
              </a:r>
              <a:endParaRPr lang="en-US" sz="2400" b="1" kern="1200" dirty="0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95F9A1-20B2-4008-99D4-C0716CF986BD}"/>
              </a:ext>
            </a:extLst>
          </p:cNvPr>
          <p:cNvGrpSpPr/>
          <p:nvPr/>
        </p:nvGrpSpPr>
        <p:grpSpPr>
          <a:xfrm>
            <a:off x="4481848" y="5179889"/>
            <a:ext cx="2870127" cy="2082995"/>
            <a:chOff x="7602467" y="3012270"/>
            <a:chExt cx="1599216" cy="1160631"/>
          </a:xfrm>
          <a:scene3d>
            <a:camera prst="orthographicFront">
              <a:rot lat="3000000" lon="0" rev="21599987"/>
            </a:camera>
            <a:lightRig rig="sunse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0B9DFB-CCB9-43E3-B753-96E506DA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2467" y="3276083"/>
              <a:ext cx="633007" cy="633007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AF20BA-EA8F-45B7-A379-A3B5C907D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1052" y="3012270"/>
              <a:ext cx="1160631" cy="1160631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</p:grp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7996DD9D-065A-467B-A0B6-EBC920A23D59}"/>
              </a:ext>
            </a:extLst>
          </p:cNvPr>
          <p:cNvSpPr/>
          <p:nvPr/>
        </p:nvSpPr>
        <p:spPr>
          <a:xfrm>
            <a:off x="204365" y="904814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Home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CDCCFC9C-DE78-4F8F-9635-E7850D40C066}"/>
              </a:ext>
            </a:extLst>
          </p:cNvPr>
          <p:cNvSpPr/>
          <p:nvPr/>
        </p:nvSpPr>
        <p:spPr>
          <a:xfrm>
            <a:off x="204365" y="1511300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Add Staff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4740505B-BA44-4EBD-98FE-4C6859394155}"/>
              </a:ext>
            </a:extLst>
          </p:cNvPr>
          <p:cNvSpPr/>
          <p:nvPr/>
        </p:nvSpPr>
        <p:spPr>
          <a:xfrm>
            <a:off x="204365" y="2138831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Manage Staff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5721B981-4810-4587-9855-BB5B8BFE708E}"/>
              </a:ext>
            </a:extLst>
          </p:cNvPr>
          <p:cNvSpPr/>
          <p:nvPr/>
        </p:nvSpPr>
        <p:spPr>
          <a:xfrm>
            <a:off x="204365" y="2766362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Add Student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D5412517-013F-4A0D-AD60-AE90148F5619}"/>
              </a:ext>
            </a:extLst>
          </p:cNvPr>
          <p:cNvSpPr/>
          <p:nvPr/>
        </p:nvSpPr>
        <p:spPr>
          <a:xfrm>
            <a:off x="204365" y="3407274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Manage Students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1151D09B-40CE-456D-A69B-0FF4930A7B4B}"/>
              </a:ext>
            </a:extLst>
          </p:cNvPr>
          <p:cNvSpPr/>
          <p:nvPr/>
        </p:nvSpPr>
        <p:spPr>
          <a:xfrm>
            <a:off x="204365" y="4013760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Add Course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5" name="Arrow: Pentagon 24">
            <a:extLst>
              <a:ext uri="{FF2B5EF4-FFF2-40B4-BE49-F238E27FC236}">
                <a16:creationId xmlns:a16="http://schemas.microsoft.com/office/drawing/2014/main" id="{D82A6507-171B-4A17-91C1-22C154449349}"/>
              </a:ext>
            </a:extLst>
          </p:cNvPr>
          <p:cNvSpPr/>
          <p:nvPr/>
        </p:nvSpPr>
        <p:spPr>
          <a:xfrm>
            <a:off x="204365" y="4620246"/>
            <a:ext cx="1684090" cy="508000"/>
          </a:xfrm>
          <a:prstGeom prst="homePlat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Manage Course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6" name="Arrow: Pentagon 25">
            <a:hlinkClick r:id="rId6" action="ppaction://hlinksldjump"/>
            <a:extLst>
              <a:ext uri="{FF2B5EF4-FFF2-40B4-BE49-F238E27FC236}">
                <a16:creationId xmlns:a16="http://schemas.microsoft.com/office/drawing/2014/main" id="{356930E8-7843-4E10-BCEB-8690867DFB9C}"/>
              </a:ext>
            </a:extLst>
          </p:cNvPr>
          <p:cNvSpPr/>
          <p:nvPr/>
        </p:nvSpPr>
        <p:spPr>
          <a:xfrm>
            <a:off x="204365" y="5252132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Add Subject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7" name="Arrow: Pentagon 26">
            <a:extLst>
              <a:ext uri="{FF2B5EF4-FFF2-40B4-BE49-F238E27FC236}">
                <a16:creationId xmlns:a16="http://schemas.microsoft.com/office/drawing/2014/main" id="{555AF107-888E-41F6-AA2E-9EB516C79CD7}"/>
              </a:ext>
            </a:extLst>
          </p:cNvPr>
          <p:cNvSpPr/>
          <p:nvPr/>
        </p:nvSpPr>
        <p:spPr>
          <a:xfrm>
            <a:off x="204365" y="5884018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Manage Subject</a:t>
            </a:r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473D04-DFD6-4BB4-9575-2812FAE095C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084738" y="1541897"/>
            <a:ext cx="8251222" cy="406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345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accent5">
                <a:lumMod val="60000"/>
                <a:lumOff val="40000"/>
              </a:schemeClr>
            </a:gs>
            <a:gs pos="65000">
              <a:schemeClr val="bg2">
                <a:lumMod val="75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810" y="223127"/>
            <a:ext cx="6521001" cy="766429"/>
          </a:xfrm>
        </p:spPr>
        <p:txBody>
          <a:bodyPr>
            <a:normAutofit/>
          </a:bodyPr>
          <a:lstStyle/>
          <a:p>
            <a:pPr algn="ctr"/>
            <a:r>
              <a:rPr lang="vi-VN" sz="2800" dirty="0">
                <a:latin typeface="Candara" panose="020E0502030303020204" pitchFamily="34" charset="0"/>
              </a:rPr>
              <a:t>Student management in django</a:t>
            </a:r>
            <a:endParaRPr lang="en-US" sz="2800" dirty="0">
              <a:latin typeface="Candara" panose="020E0502030303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8CA2A1-A5B3-4A38-BBE7-70A5B87501A5}"/>
              </a:ext>
            </a:extLst>
          </p:cNvPr>
          <p:cNvGrpSpPr/>
          <p:nvPr/>
        </p:nvGrpSpPr>
        <p:grpSpPr>
          <a:xfrm>
            <a:off x="10398064" y="3060358"/>
            <a:ext cx="1801404" cy="1906803"/>
            <a:chOff x="69326" y="2666985"/>
            <a:chExt cx="2300639" cy="2265475"/>
          </a:xfrm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9BF8C7B-F25C-4B95-B720-85046BEC1A88}"/>
                </a:ext>
              </a:extLst>
            </p:cNvPr>
            <p:cNvSpPr/>
            <p:nvPr/>
          </p:nvSpPr>
          <p:spPr>
            <a:xfrm>
              <a:off x="591934" y="2666985"/>
              <a:ext cx="1255425" cy="125542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/>
          </p:style>
        </p:sp>
        <p:sp>
          <p:nvSpPr>
            <p:cNvPr id="9" name="Rectangle 8" descr="Contract RTL">
              <a:extLst>
                <a:ext uri="{FF2B5EF4-FFF2-40B4-BE49-F238E27FC236}">
                  <a16:creationId xmlns:a16="http://schemas.microsoft.com/office/drawing/2014/main" id="{C9B731B8-46EB-4DBC-8464-F0C94FF4CA5D}"/>
                </a:ext>
              </a:extLst>
            </p:cNvPr>
            <p:cNvSpPr/>
            <p:nvPr/>
          </p:nvSpPr>
          <p:spPr>
            <a:xfrm>
              <a:off x="859484" y="2934535"/>
              <a:ext cx="720326" cy="72032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576A17-575E-49B9-8B64-CF46F7532A09}"/>
                </a:ext>
              </a:extLst>
            </p:cNvPr>
            <p:cNvSpPr/>
            <p:nvPr/>
          </p:nvSpPr>
          <p:spPr>
            <a:xfrm>
              <a:off x="69326" y="4189960"/>
              <a:ext cx="2300639" cy="742500"/>
            </a:xfrm>
            <a:custGeom>
              <a:avLst/>
              <a:gdLst>
                <a:gd name="connsiteX0" fmla="*/ 0 w 2300639"/>
                <a:gd name="connsiteY0" fmla="*/ 0 h 742500"/>
                <a:gd name="connsiteX1" fmla="*/ 2300639 w 2300639"/>
                <a:gd name="connsiteY1" fmla="*/ 0 h 742500"/>
                <a:gd name="connsiteX2" fmla="*/ 2300639 w 2300639"/>
                <a:gd name="connsiteY2" fmla="*/ 742500 h 742500"/>
                <a:gd name="connsiteX3" fmla="*/ 0 w 2300639"/>
                <a:gd name="connsiteY3" fmla="*/ 742500 h 742500"/>
                <a:gd name="connsiteX4" fmla="*/ 0 w 2300639"/>
                <a:gd name="connsiteY4" fmla="*/ 0 h 7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639" h="742500">
                  <a:moveTo>
                    <a:pt x="0" y="0"/>
                  </a:moveTo>
                  <a:lnTo>
                    <a:pt x="2300639" y="0"/>
                  </a:lnTo>
                  <a:lnTo>
                    <a:pt x="2300639" y="742500"/>
                  </a:lnTo>
                  <a:lnTo>
                    <a:pt x="0" y="7425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2400" b="1" kern="12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Hod admin</a:t>
              </a:r>
              <a:endParaRPr lang="en-US" sz="2400" b="1" kern="1200" dirty="0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95F9A1-20B2-4008-99D4-C0716CF986BD}"/>
              </a:ext>
            </a:extLst>
          </p:cNvPr>
          <p:cNvGrpSpPr/>
          <p:nvPr/>
        </p:nvGrpSpPr>
        <p:grpSpPr>
          <a:xfrm>
            <a:off x="4481848" y="5179889"/>
            <a:ext cx="2870127" cy="2082995"/>
            <a:chOff x="7602467" y="3012270"/>
            <a:chExt cx="1599216" cy="1160631"/>
          </a:xfrm>
          <a:scene3d>
            <a:camera prst="orthographicFront">
              <a:rot lat="3000000" lon="0" rev="21599987"/>
            </a:camera>
            <a:lightRig rig="sunse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0B9DFB-CCB9-43E3-B753-96E506DA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2467" y="3276083"/>
              <a:ext cx="633007" cy="633007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AF20BA-EA8F-45B7-A379-A3B5C907D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1052" y="3012270"/>
              <a:ext cx="1160631" cy="1160631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</p:grp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7996DD9D-065A-467B-A0B6-EBC920A23D59}"/>
              </a:ext>
            </a:extLst>
          </p:cNvPr>
          <p:cNvSpPr/>
          <p:nvPr/>
        </p:nvSpPr>
        <p:spPr>
          <a:xfrm>
            <a:off x="204365" y="904814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Home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CDCCFC9C-DE78-4F8F-9635-E7850D40C066}"/>
              </a:ext>
            </a:extLst>
          </p:cNvPr>
          <p:cNvSpPr/>
          <p:nvPr/>
        </p:nvSpPr>
        <p:spPr>
          <a:xfrm>
            <a:off x="204365" y="1511300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Add Staff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4740505B-BA44-4EBD-98FE-4C6859394155}"/>
              </a:ext>
            </a:extLst>
          </p:cNvPr>
          <p:cNvSpPr/>
          <p:nvPr/>
        </p:nvSpPr>
        <p:spPr>
          <a:xfrm>
            <a:off x="204365" y="2138831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Manage Staff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5721B981-4810-4587-9855-BB5B8BFE708E}"/>
              </a:ext>
            </a:extLst>
          </p:cNvPr>
          <p:cNvSpPr/>
          <p:nvPr/>
        </p:nvSpPr>
        <p:spPr>
          <a:xfrm>
            <a:off x="204365" y="2766362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Add Student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D5412517-013F-4A0D-AD60-AE90148F5619}"/>
              </a:ext>
            </a:extLst>
          </p:cNvPr>
          <p:cNvSpPr/>
          <p:nvPr/>
        </p:nvSpPr>
        <p:spPr>
          <a:xfrm>
            <a:off x="204365" y="3407274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Manage Students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1151D09B-40CE-456D-A69B-0FF4930A7B4B}"/>
              </a:ext>
            </a:extLst>
          </p:cNvPr>
          <p:cNvSpPr/>
          <p:nvPr/>
        </p:nvSpPr>
        <p:spPr>
          <a:xfrm>
            <a:off x="204365" y="4013760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Add Course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5" name="Arrow: Pentagon 24">
            <a:extLst>
              <a:ext uri="{FF2B5EF4-FFF2-40B4-BE49-F238E27FC236}">
                <a16:creationId xmlns:a16="http://schemas.microsoft.com/office/drawing/2014/main" id="{D82A6507-171B-4A17-91C1-22C154449349}"/>
              </a:ext>
            </a:extLst>
          </p:cNvPr>
          <p:cNvSpPr/>
          <p:nvPr/>
        </p:nvSpPr>
        <p:spPr>
          <a:xfrm>
            <a:off x="204365" y="4620246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Manage Course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6" name="Arrow: Pentagon 25">
            <a:extLst>
              <a:ext uri="{FF2B5EF4-FFF2-40B4-BE49-F238E27FC236}">
                <a16:creationId xmlns:a16="http://schemas.microsoft.com/office/drawing/2014/main" id="{356930E8-7843-4E10-BCEB-8690867DFB9C}"/>
              </a:ext>
            </a:extLst>
          </p:cNvPr>
          <p:cNvSpPr/>
          <p:nvPr/>
        </p:nvSpPr>
        <p:spPr>
          <a:xfrm>
            <a:off x="204365" y="5252132"/>
            <a:ext cx="1684090" cy="508000"/>
          </a:xfrm>
          <a:prstGeom prst="homePlat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Add Subject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7" name="Arrow: Pentagon 26">
            <a:hlinkClick r:id="rId6" action="ppaction://hlinksldjump"/>
            <a:extLst>
              <a:ext uri="{FF2B5EF4-FFF2-40B4-BE49-F238E27FC236}">
                <a16:creationId xmlns:a16="http://schemas.microsoft.com/office/drawing/2014/main" id="{555AF107-888E-41F6-AA2E-9EB516C79CD7}"/>
              </a:ext>
            </a:extLst>
          </p:cNvPr>
          <p:cNvSpPr/>
          <p:nvPr/>
        </p:nvSpPr>
        <p:spPr>
          <a:xfrm>
            <a:off x="204365" y="5884018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Manage Subject</a:t>
            </a:r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473D04-DFD6-4BB4-9575-2812FAE095C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115164" y="1541897"/>
            <a:ext cx="8190370" cy="406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8537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accent5">
                <a:lumMod val="60000"/>
                <a:lumOff val="40000"/>
              </a:schemeClr>
            </a:gs>
            <a:gs pos="65000">
              <a:schemeClr val="bg2">
                <a:lumMod val="75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810" y="223127"/>
            <a:ext cx="6521001" cy="766429"/>
          </a:xfrm>
        </p:spPr>
        <p:txBody>
          <a:bodyPr>
            <a:normAutofit/>
          </a:bodyPr>
          <a:lstStyle/>
          <a:p>
            <a:pPr algn="ctr"/>
            <a:r>
              <a:rPr lang="vi-VN" sz="2800" dirty="0">
                <a:latin typeface="Candara" panose="020E0502030303020204" pitchFamily="34" charset="0"/>
              </a:rPr>
              <a:t>Student management in django</a:t>
            </a:r>
            <a:endParaRPr lang="en-US" sz="2800" dirty="0">
              <a:latin typeface="Candara" panose="020E0502030303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8CA2A1-A5B3-4A38-BBE7-70A5B87501A5}"/>
              </a:ext>
            </a:extLst>
          </p:cNvPr>
          <p:cNvGrpSpPr/>
          <p:nvPr/>
        </p:nvGrpSpPr>
        <p:grpSpPr>
          <a:xfrm>
            <a:off x="10398064" y="3060358"/>
            <a:ext cx="1801404" cy="1906803"/>
            <a:chOff x="69326" y="2666985"/>
            <a:chExt cx="2300639" cy="2265475"/>
          </a:xfrm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9BF8C7B-F25C-4B95-B720-85046BEC1A88}"/>
                </a:ext>
              </a:extLst>
            </p:cNvPr>
            <p:cNvSpPr/>
            <p:nvPr/>
          </p:nvSpPr>
          <p:spPr>
            <a:xfrm>
              <a:off x="591934" y="2666985"/>
              <a:ext cx="1255425" cy="125542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/>
          </p:style>
        </p:sp>
        <p:sp>
          <p:nvSpPr>
            <p:cNvPr id="9" name="Rectangle 8" descr="Contract RTL">
              <a:extLst>
                <a:ext uri="{FF2B5EF4-FFF2-40B4-BE49-F238E27FC236}">
                  <a16:creationId xmlns:a16="http://schemas.microsoft.com/office/drawing/2014/main" id="{C9B731B8-46EB-4DBC-8464-F0C94FF4CA5D}"/>
                </a:ext>
              </a:extLst>
            </p:cNvPr>
            <p:cNvSpPr/>
            <p:nvPr/>
          </p:nvSpPr>
          <p:spPr>
            <a:xfrm>
              <a:off x="859484" y="2934535"/>
              <a:ext cx="720326" cy="72032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576A17-575E-49B9-8B64-CF46F7532A09}"/>
                </a:ext>
              </a:extLst>
            </p:cNvPr>
            <p:cNvSpPr/>
            <p:nvPr/>
          </p:nvSpPr>
          <p:spPr>
            <a:xfrm>
              <a:off x="69326" y="4189960"/>
              <a:ext cx="2300639" cy="742500"/>
            </a:xfrm>
            <a:custGeom>
              <a:avLst/>
              <a:gdLst>
                <a:gd name="connsiteX0" fmla="*/ 0 w 2300639"/>
                <a:gd name="connsiteY0" fmla="*/ 0 h 742500"/>
                <a:gd name="connsiteX1" fmla="*/ 2300639 w 2300639"/>
                <a:gd name="connsiteY1" fmla="*/ 0 h 742500"/>
                <a:gd name="connsiteX2" fmla="*/ 2300639 w 2300639"/>
                <a:gd name="connsiteY2" fmla="*/ 742500 h 742500"/>
                <a:gd name="connsiteX3" fmla="*/ 0 w 2300639"/>
                <a:gd name="connsiteY3" fmla="*/ 742500 h 742500"/>
                <a:gd name="connsiteX4" fmla="*/ 0 w 2300639"/>
                <a:gd name="connsiteY4" fmla="*/ 0 h 7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639" h="742500">
                  <a:moveTo>
                    <a:pt x="0" y="0"/>
                  </a:moveTo>
                  <a:lnTo>
                    <a:pt x="2300639" y="0"/>
                  </a:lnTo>
                  <a:lnTo>
                    <a:pt x="2300639" y="742500"/>
                  </a:lnTo>
                  <a:lnTo>
                    <a:pt x="0" y="7425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2400" b="1" kern="12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Hod admin</a:t>
              </a:r>
              <a:endParaRPr lang="en-US" sz="2400" b="1" kern="1200" dirty="0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95F9A1-20B2-4008-99D4-C0716CF986BD}"/>
              </a:ext>
            </a:extLst>
          </p:cNvPr>
          <p:cNvGrpSpPr/>
          <p:nvPr/>
        </p:nvGrpSpPr>
        <p:grpSpPr>
          <a:xfrm>
            <a:off x="4481848" y="5179889"/>
            <a:ext cx="2870127" cy="2082995"/>
            <a:chOff x="7602467" y="3012270"/>
            <a:chExt cx="1599216" cy="1160631"/>
          </a:xfrm>
          <a:scene3d>
            <a:camera prst="orthographicFront">
              <a:rot lat="3000000" lon="0" rev="21599987"/>
            </a:camera>
            <a:lightRig rig="sunse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0B9DFB-CCB9-43E3-B753-96E506DA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2467" y="3276083"/>
              <a:ext cx="633007" cy="633007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AF20BA-EA8F-45B7-A379-A3B5C907D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1052" y="3012270"/>
              <a:ext cx="1160631" cy="1160631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</p:grp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7996DD9D-065A-467B-A0B6-EBC920A23D59}"/>
              </a:ext>
            </a:extLst>
          </p:cNvPr>
          <p:cNvSpPr/>
          <p:nvPr/>
        </p:nvSpPr>
        <p:spPr>
          <a:xfrm>
            <a:off x="204365" y="904814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Home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CDCCFC9C-DE78-4F8F-9635-E7850D40C066}"/>
              </a:ext>
            </a:extLst>
          </p:cNvPr>
          <p:cNvSpPr/>
          <p:nvPr/>
        </p:nvSpPr>
        <p:spPr>
          <a:xfrm>
            <a:off x="204365" y="1511300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Add Staff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4740505B-BA44-4EBD-98FE-4C6859394155}"/>
              </a:ext>
            </a:extLst>
          </p:cNvPr>
          <p:cNvSpPr/>
          <p:nvPr/>
        </p:nvSpPr>
        <p:spPr>
          <a:xfrm>
            <a:off x="204365" y="2138831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Manage Staff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5721B981-4810-4587-9855-BB5B8BFE708E}"/>
              </a:ext>
            </a:extLst>
          </p:cNvPr>
          <p:cNvSpPr/>
          <p:nvPr/>
        </p:nvSpPr>
        <p:spPr>
          <a:xfrm>
            <a:off x="204365" y="2766362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Add Student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D5412517-013F-4A0D-AD60-AE90148F5619}"/>
              </a:ext>
            </a:extLst>
          </p:cNvPr>
          <p:cNvSpPr/>
          <p:nvPr/>
        </p:nvSpPr>
        <p:spPr>
          <a:xfrm>
            <a:off x="204365" y="3407274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Manage Students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1151D09B-40CE-456D-A69B-0FF4930A7B4B}"/>
              </a:ext>
            </a:extLst>
          </p:cNvPr>
          <p:cNvSpPr/>
          <p:nvPr/>
        </p:nvSpPr>
        <p:spPr>
          <a:xfrm>
            <a:off x="204365" y="4013760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Add Course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5" name="Arrow: Pentagon 24">
            <a:extLst>
              <a:ext uri="{FF2B5EF4-FFF2-40B4-BE49-F238E27FC236}">
                <a16:creationId xmlns:a16="http://schemas.microsoft.com/office/drawing/2014/main" id="{D82A6507-171B-4A17-91C1-22C154449349}"/>
              </a:ext>
            </a:extLst>
          </p:cNvPr>
          <p:cNvSpPr/>
          <p:nvPr/>
        </p:nvSpPr>
        <p:spPr>
          <a:xfrm>
            <a:off x="204365" y="4620246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Manage Course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6" name="Arrow: Pentagon 25">
            <a:extLst>
              <a:ext uri="{FF2B5EF4-FFF2-40B4-BE49-F238E27FC236}">
                <a16:creationId xmlns:a16="http://schemas.microsoft.com/office/drawing/2014/main" id="{356930E8-7843-4E10-BCEB-8690867DFB9C}"/>
              </a:ext>
            </a:extLst>
          </p:cNvPr>
          <p:cNvSpPr/>
          <p:nvPr/>
        </p:nvSpPr>
        <p:spPr>
          <a:xfrm>
            <a:off x="204365" y="5252132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Add Subject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7" name="Arrow: Pentagon 26">
            <a:extLst>
              <a:ext uri="{FF2B5EF4-FFF2-40B4-BE49-F238E27FC236}">
                <a16:creationId xmlns:a16="http://schemas.microsoft.com/office/drawing/2014/main" id="{555AF107-888E-41F6-AA2E-9EB516C79CD7}"/>
              </a:ext>
            </a:extLst>
          </p:cNvPr>
          <p:cNvSpPr/>
          <p:nvPr/>
        </p:nvSpPr>
        <p:spPr>
          <a:xfrm>
            <a:off x="204365" y="5884018"/>
            <a:ext cx="1684090" cy="508000"/>
          </a:xfrm>
          <a:prstGeom prst="homePlat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Manage Subject</a:t>
            </a:r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473D04-DFD6-4BB4-9575-2812FAE095C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115164" y="1553889"/>
            <a:ext cx="8190370" cy="404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944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5">
                <a:lumMod val="60000"/>
                <a:lumOff val="40000"/>
              </a:schemeClr>
            </a:gs>
            <a:gs pos="70000">
              <a:schemeClr val="bg2">
                <a:lumMod val="75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32395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vi-VN" sz="4800" dirty="0">
                <a:latin typeface="Candara" panose="020E0502030303020204" pitchFamily="34" charset="0"/>
              </a:rPr>
              <a:t>Student management in django</a:t>
            </a:r>
            <a:endParaRPr lang="en-US" sz="4800" dirty="0">
              <a:latin typeface="Candara" panose="020E0502030303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D9EFA01-86D1-43C6-B32C-B05AA42C778F}"/>
              </a:ext>
            </a:extLst>
          </p:cNvPr>
          <p:cNvGrpSpPr/>
          <p:nvPr/>
        </p:nvGrpSpPr>
        <p:grpSpPr>
          <a:xfrm>
            <a:off x="3088498" y="3063240"/>
            <a:ext cx="5680153" cy="4122371"/>
            <a:chOff x="7602467" y="3012270"/>
            <a:chExt cx="1599216" cy="116063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35DB253-D254-463C-BADF-02CDD5493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02467" y="3276083"/>
              <a:ext cx="633007" cy="63300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3C2404C-B371-4077-9329-2737CC68A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41052" y="3012270"/>
              <a:ext cx="1160631" cy="11606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4931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Word"/>
      </p:transition>
    </mc:Choice>
    <mc:Fallback xmlns="">
      <p:transition spd="slow" advClick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accent5">
                <a:lumMod val="60000"/>
                <a:lumOff val="40000"/>
              </a:schemeClr>
            </a:gs>
            <a:gs pos="65000">
              <a:schemeClr val="bg2">
                <a:lumMod val="75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810" y="223127"/>
            <a:ext cx="6521001" cy="766429"/>
          </a:xfrm>
        </p:spPr>
        <p:txBody>
          <a:bodyPr>
            <a:normAutofit/>
          </a:bodyPr>
          <a:lstStyle/>
          <a:p>
            <a:pPr algn="ctr"/>
            <a:r>
              <a:rPr lang="vi-VN" sz="2800" dirty="0">
                <a:latin typeface="Candara" panose="020E0502030303020204" pitchFamily="34" charset="0"/>
              </a:rPr>
              <a:t>Student management in django</a:t>
            </a:r>
            <a:endParaRPr lang="en-US" sz="2800" dirty="0">
              <a:latin typeface="Candara" panose="020E0502030303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8CA2A1-A5B3-4A38-BBE7-70A5B87501A5}"/>
              </a:ext>
            </a:extLst>
          </p:cNvPr>
          <p:cNvGrpSpPr/>
          <p:nvPr/>
        </p:nvGrpSpPr>
        <p:grpSpPr>
          <a:xfrm>
            <a:off x="10398064" y="3060358"/>
            <a:ext cx="1801404" cy="1906803"/>
            <a:chOff x="69326" y="2666985"/>
            <a:chExt cx="2300639" cy="2265475"/>
          </a:xfrm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9BF8C7B-F25C-4B95-B720-85046BEC1A88}"/>
                </a:ext>
              </a:extLst>
            </p:cNvPr>
            <p:cNvSpPr/>
            <p:nvPr/>
          </p:nvSpPr>
          <p:spPr>
            <a:xfrm>
              <a:off x="591934" y="2666985"/>
              <a:ext cx="1255425" cy="125542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/>
          </p:style>
        </p:sp>
        <p:sp>
          <p:nvSpPr>
            <p:cNvPr id="9" name="Rectangle 8" descr="Contract RTL">
              <a:extLst>
                <a:ext uri="{FF2B5EF4-FFF2-40B4-BE49-F238E27FC236}">
                  <a16:creationId xmlns:a16="http://schemas.microsoft.com/office/drawing/2014/main" id="{C9B731B8-46EB-4DBC-8464-F0C94FF4CA5D}"/>
                </a:ext>
              </a:extLst>
            </p:cNvPr>
            <p:cNvSpPr/>
            <p:nvPr/>
          </p:nvSpPr>
          <p:spPr>
            <a:xfrm>
              <a:off x="859484" y="2934535"/>
              <a:ext cx="720326" cy="72032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576A17-575E-49B9-8B64-CF46F7532A09}"/>
                </a:ext>
              </a:extLst>
            </p:cNvPr>
            <p:cNvSpPr/>
            <p:nvPr/>
          </p:nvSpPr>
          <p:spPr>
            <a:xfrm>
              <a:off x="69326" y="4189960"/>
              <a:ext cx="2300639" cy="742500"/>
            </a:xfrm>
            <a:custGeom>
              <a:avLst/>
              <a:gdLst>
                <a:gd name="connsiteX0" fmla="*/ 0 w 2300639"/>
                <a:gd name="connsiteY0" fmla="*/ 0 h 742500"/>
                <a:gd name="connsiteX1" fmla="*/ 2300639 w 2300639"/>
                <a:gd name="connsiteY1" fmla="*/ 0 h 742500"/>
                <a:gd name="connsiteX2" fmla="*/ 2300639 w 2300639"/>
                <a:gd name="connsiteY2" fmla="*/ 742500 h 742500"/>
                <a:gd name="connsiteX3" fmla="*/ 0 w 2300639"/>
                <a:gd name="connsiteY3" fmla="*/ 742500 h 742500"/>
                <a:gd name="connsiteX4" fmla="*/ 0 w 2300639"/>
                <a:gd name="connsiteY4" fmla="*/ 0 h 7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639" h="742500">
                  <a:moveTo>
                    <a:pt x="0" y="0"/>
                  </a:moveTo>
                  <a:lnTo>
                    <a:pt x="2300639" y="0"/>
                  </a:lnTo>
                  <a:lnTo>
                    <a:pt x="2300639" y="742500"/>
                  </a:lnTo>
                  <a:lnTo>
                    <a:pt x="0" y="7425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2400" b="1" kern="12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Hod admin</a:t>
              </a:r>
              <a:endParaRPr lang="en-US" sz="2400" b="1" kern="1200" dirty="0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95F9A1-20B2-4008-99D4-C0716CF986BD}"/>
              </a:ext>
            </a:extLst>
          </p:cNvPr>
          <p:cNvGrpSpPr/>
          <p:nvPr/>
        </p:nvGrpSpPr>
        <p:grpSpPr>
          <a:xfrm>
            <a:off x="4481848" y="5179889"/>
            <a:ext cx="2870127" cy="2082995"/>
            <a:chOff x="7602467" y="3012270"/>
            <a:chExt cx="1599216" cy="1160631"/>
          </a:xfrm>
          <a:scene3d>
            <a:camera prst="orthographicFront">
              <a:rot lat="3000000" lon="0" rev="21599987"/>
            </a:camera>
            <a:lightRig rig="sunse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0B9DFB-CCB9-43E3-B753-96E506DA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2467" y="3276083"/>
              <a:ext cx="633007" cy="633007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AF20BA-EA8F-45B7-A379-A3B5C907D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1052" y="3012270"/>
              <a:ext cx="1160631" cy="1160631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</p:grp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7996DD9D-065A-467B-A0B6-EBC920A23D59}"/>
              </a:ext>
            </a:extLst>
          </p:cNvPr>
          <p:cNvSpPr/>
          <p:nvPr/>
        </p:nvSpPr>
        <p:spPr>
          <a:xfrm>
            <a:off x="204365" y="904814"/>
            <a:ext cx="1684090" cy="508000"/>
          </a:xfrm>
          <a:prstGeom prst="homePlat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Manage Session Year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9" name="Arrow: Pentagon 18">
            <a:hlinkClick r:id="rId6" action="ppaction://hlinksldjump"/>
            <a:extLst>
              <a:ext uri="{FF2B5EF4-FFF2-40B4-BE49-F238E27FC236}">
                <a16:creationId xmlns:a16="http://schemas.microsoft.com/office/drawing/2014/main" id="{CDCCFC9C-DE78-4F8F-9635-E7850D40C066}"/>
              </a:ext>
            </a:extLst>
          </p:cNvPr>
          <p:cNvSpPr/>
          <p:nvPr/>
        </p:nvSpPr>
        <p:spPr>
          <a:xfrm>
            <a:off x="204365" y="1511300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Student Feedback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4740505B-BA44-4EBD-98FE-4C6859394155}"/>
              </a:ext>
            </a:extLst>
          </p:cNvPr>
          <p:cNvSpPr/>
          <p:nvPr/>
        </p:nvSpPr>
        <p:spPr>
          <a:xfrm>
            <a:off x="204365" y="2138831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Staff Feedback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5721B981-4810-4587-9855-BB5B8BFE708E}"/>
              </a:ext>
            </a:extLst>
          </p:cNvPr>
          <p:cNvSpPr/>
          <p:nvPr/>
        </p:nvSpPr>
        <p:spPr>
          <a:xfrm>
            <a:off x="204365" y="2766362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Student Leave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D5412517-013F-4A0D-AD60-AE90148F5619}"/>
              </a:ext>
            </a:extLst>
          </p:cNvPr>
          <p:cNvSpPr/>
          <p:nvPr/>
        </p:nvSpPr>
        <p:spPr>
          <a:xfrm>
            <a:off x="204365" y="3407274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Staff Leave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1151D09B-40CE-456D-A69B-0FF4930A7B4B}"/>
              </a:ext>
            </a:extLst>
          </p:cNvPr>
          <p:cNvSpPr/>
          <p:nvPr/>
        </p:nvSpPr>
        <p:spPr>
          <a:xfrm>
            <a:off x="204365" y="4013760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View Attendance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5" name="Arrow: Pentagon 24">
            <a:extLst>
              <a:ext uri="{FF2B5EF4-FFF2-40B4-BE49-F238E27FC236}">
                <a16:creationId xmlns:a16="http://schemas.microsoft.com/office/drawing/2014/main" id="{D82A6507-171B-4A17-91C1-22C154449349}"/>
              </a:ext>
            </a:extLst>
          </p:cNvPr>
          <p:cNvSpPr/>
          <p:nvPr/>
        </p:nvSpPr>
        <p:spPr>
          <a:xfrm>
            <a:off x="204365" y="4620246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Send Staff Notification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6" name="Arrow: Pentagon 25">
            <a:extLst>
              <a:ext uri="{FF2B5EF4-FFF2-40B4-BE49-F238E27FC236}">
                <a16:creationId xmlns:a16="http://schemas.microsoft.com/office/drawing/2014/main" id="{356930E8-7843-4E10-BCEB-8690867DFB9C}"/>
              </a:ext>
            </a:extLst>
          </p:cNvPr>
          <p:cNvSpPr/>
          <p:nvPr/>
        </p:nvSpPr>
        <p:spPr>
          <a:xfrm>
            <a:off x="204365" y="5252132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Send Student Notification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473D04-DFD6-4BB4-9575-2812FAE095C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115164" y="1563095"/>
            <a:ext cx="8190370" cy="402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4305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accent5">
                <a:lumMod val="60000"/>
                <a:lumOff val="40000"/>
              </a:schemeClr>
            </a:gs>
            <a:gs pos="65000">
              <a:schemeClr val="bg2">
                <a:lumMod val="75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810" y="223127"/>
            <a:ext cx="6521001" cy="766429"/>
          </a:xfrm>
        </p:spPr>
        <p:txBody>
          <a:bodyPr>
            <a:normAutofit/>
          </a:bodyPr>
          <a:lstStyle/>
          <a:p>
            <a:pPr algn="ctr"/>
            <a:r>
              <a:rPr lang="vi-VN" sz="2800" dirty="0">
                <a:latin typeface="Candara" panose="020E0502030303020204" pitchFamily="34" charset="0"/>
              </a:rPr>
              <a:t>Student management in django</a:t>
            </a:r>
            <a:endParaRPr lang="en-US" sz="2800" dirty="0">
              <a:latin typeface="Candara" panose="020E0502030303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8CA2A1-A5B3-4A38-BBE7-70A5B87501A5}"/>
              </a:ext>
            </a:extLst>
          </p:cNvPr>
          <p:cNvGrpSpPr/>
          <p:nvPr/>
        </p:nvGrpSpPr>
        <p:grpSpPr>
          <a:xfrm>
            <a:off x="10398064" y="3060358"/>
            <a:ext cx="1801404" cy="1906803"/>
            <a:chOff x="69326" y="2666985"/>
            <a:chExt cx="2300639" cy="2265475"/>
          </a:xfrm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9BF8C7B-F25C-4B95-B720-85046BEC1A88}"/>
                </a:ext>
              </a:extLst>
            </p:cNvPr>
            <p:cNvSpPr/>
            <p:nvPr/>
          </p:nvSpPr>
          <p:spPr>
            <a:xfrm>
              <a:off x="591934" y="2666985"/>
              <a:ext cx="1255425" cy="125542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/>
          </p:style>
        </p:sp>
        <p:sp>
          <p:nvSpPr>
            <p:cNvPr id="9" name="Rectangle 8" descr="Contract RTL">
              <a:extLst>
                <a:ext uri="{FF2B5EF4-FFF2-40B4-BE49-F238E27FC236}">
                  <a16:creationId xmlns:a16="http://schemas.microsoft.com/office/drawing/2014/main" id="{C9B731B8-46EB-4DBC-8464-F0C94FF4CA5D}"/>
                </a:ext>
              </a:extLst>
            </p:cNvPr>
            <p:cNvSpPr/>
            <p:nvPr/>
          </p:nvSpPr>
          <p:spPr>
            <a:xfrm>
              <a:off x="859484" y="2934535"/>
              <a:ext cx="720326" cy="72032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576A17-575E-49B9-8B64-CF46F7532A09}"/>
                </a:ext>
              </a:extLst>
            </p:cNvPr>
            <p:cNvSpPr/>
            <p:nvPr/>
          </p:nvSpPr>
          <p:spPr>
            <a:xfrm>
              <a:off x="69326" y="4189960"/>
              <a:ext cx="2300639" cy="742500"/>
            </a:xfrm>
            <a:custGeom>
              <a:avLst/>
              <a:gdLst>
                <a:gd name="connsiteX0" fmla="*/ 0 w 2300639"/>
                <a:gd name="connsiteY0" fmla="*/ 0 h 742500"/>
                <a:gd name="connsiteX1" fmla="*/ 2300639 w 2300639"/>
                <a:gd name="connsiteY1" fmla="*/ 0 h 742500"/>
                <a:gd name="connsiteX2" fmla="*/ 2300639 w 2300639"/>
                <a:gd name="connsiteY2" fmla="*/ 742500 h 742500"/>
                <a:gd name="connsiteX3" fmla="*/ 0 w 2300639"/>
                <a:gd name="connsiteY3" fmla="*/ 742500 h 742500"/>
                <a:gd name="connsiteX4" fmla="*/ 0 w 2300639"/>
                <a:gd name="connsiteY4" fmla="*/ 0 h 7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639" h="742500">
                  <a:moveTo>
                    <a:pt x="0" y="0"/>
                  </a:moveTo>
                  <a:lnTo>
                    <a:pt x="2300639" y="0"/>
                  </a:lnTo>
                  <a:lnTo>
                    <a:pt x="2300639" y="742500"/>
                  </a:lnTo>
                  <a:lnTo>
                    <a:pt x="0" y="7425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2400" b="1" kern="12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Hod admin</a:t>
              </a:r>
              <a:endParaRPr lang="en-US" sz="2400" b="1" kern="1200" dirty="0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95F9A1-20B2-4008-99D4-C0716CF986BD}"/>
              </a:ext>
            </a:extLst>
          </p:cNvPr>
          <p:cNvGrpSpPr/>
          <p:nvPr/>
        </p:nvGrpSpPr>
        <p:grpSpPr>
          <a:xfrm>
            <a:off x="4481848" y="5179889"/>
            <a:ext cx="2870127" cy="2082995"/>
            <a:chOff x="7602467" y="3012270"/>
            <a:chExt cx="1599216" cy="1160631"/>
          </a:xfrm>
          <a:scene3d>
            <a:camera prst="orthographicFront">
              <a:rot lat="3000000" lon="0" rev="21599987"/>
            </a:camera>
            <a:lightRig rig="sunse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0B9DFB-CCB9-43E3-B753-96E506DA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2467" y="3276083"/>
              <a:ext cx="633007" cy="633007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AF20BA-EA8F-45B7-A379-A3B5C907D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1052" y="3012270"/>
              <a:ext cx="1160631" cy="1160631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</p:grp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7996DD9D-065A-467B-A0B6-EBC920A23D59}"/>
              </a:ext>
            </a:extLst>
          </p:cNvPr>
          <p:cNvSpPr/>
          <p:nvPr/>
        </p:nvSpPr>
        <p:spPr>
          <a:xfrm>
            <a:off x="204365" y="904814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Manage Session Year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CDCCFC9C-DE78-4F8F-9635-E7850D40C066}"/>
              </a:ext>
            </a:extLst>
          </p:cNvPr>
          <p:cNvSpPr/>
          <p:nvPr/>
        </p:nvSpPr>
        <p:spPr>
          <a:xfrm>
            <a:off x="204365" y="1511300"/>
            <a:ext cx="1684090" cy="508000"/>
          </a:xfrm>
          <a:prstGeom prst="homePlat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Student Feedback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1" name="Arrow: Pentagon 20">
            <a:hlinkClick r:id="rId6" action="ppaction://hlinksldjump"/>
            <a:extLst>
              <a:ext uri="{FF2B5EF4-FFF2-40B4-BE49-F238E27FC236}">
                <a16:creationId xmlns:a16="http://schemas.microsoft.com/office/drawing/2014/main" id="{4740505B-BA44-4EBD-98FE-4C6859394155}"/>
              </a:ext>
            </a:extLst>
          </p:cNvPr>
          <p:cNvSpPr/>
          <p:nvPr/>
        </p:nvSpPr>
        <p:spPr>
          <a:xfrm>
            <a:off x="204365" y="2138831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Staff Feedback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5721B981-4810-4587-9855-BB5B8BFE708E}"/>
              </a:ext>
            </a:extLst>
          </p:cNvPr>
          <p:cNvSpPr/>
          <p:nvPr/>
        </p:nvSpPr>
        <p:spPr>
          <a:xfrm>
            <a:off x="204365" y="2766362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Student Leave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D5412517-013F-4A0D-AD60-AE90148F5619}"/>
              </a:ext>
            </a:extLst>
          </p:cNvPr>
          <p:cNvSpPr/>
          <p:nvPr/>
        </p:nvSpPr>
        <p:spPr>
          <a:xfrm>
            <a:off x="204365" y="3407274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Staff Leave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1151D09B-40CE-456D-A69B-0FF4930A7B4B}"/>
              </a:ext>
            </a:extLst>
          </p:cNvPr>
          <p:cNvSpPr/>
          <p:nvPr/>
        </p:nvSpPr>
        <p:spPr>
          <a:xfrm>
            <a:off x="204365" y="4013760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View Attendance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5" name="Arrow: Pentagon 24">
            <a:extLst>
              <a:ext uri="{FF2B5EF4-FFF2-40B4-BE49-F238E27FC236}">
                <a16:creationId xmlns:a16="http://schemas.microsoft.com/office/drawing/2014/main" id="{D82A6507-171B-4A17-91C1-22C154449349}"/>
              </a:ext>
            </a:extLst>
          </p:cNvPr>
          <p:cNvSpPr/>
          <p:nvPr/>
        </p:nvSpPr>
        <p:spPr>
          <a:xfrm>
            <a:off x="204365" y="4620246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Send Staff Notification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6" name="Arrow: Pentagon 25">
            <a:extLst>
              <a:ext uri="{FF2B5EF4-FFF2-40B4-BE49-F238E27FC236}">
                <a16:creationId xmlns:a16="http://schemas.microsoft.com/office/drawing/2014/main" id="{356930E8-7843-4E10-BCEB-8690867DFB9C}"/>
              </a:ext>
            </a:extLst>
          </p:cNvPr>
          <p:cNvSpPr/>
          <p:nvPr/>
        </p:nvSpPr>
        <p:spPr>
          <a:xfrm>
            <a:off x="204365" y="5252132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Send Student Notification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473D04-DFD6-4BB4-9575-2812FAE095C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148744" y="1563095"/>
            <a:ext cx="8123210" cy="402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125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accent5">
                <a:lumMod val="60000"/>
                <a:lumOff val="40000"/>
              </a:schemeClr>
            </a:gs>
            <a:gs pos="65000">
              <a:schemeClr val="bg2">
                <a:lumMod val="75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810" y="223127"/>
            <a:ext cx="6521001" cy="766429"/>
          </a:xfrm>
        </p:spPr>
        <p:txBody>
          <a:bodyPr>
            <a:normAutofit/>
          </a:bodyPr>
          <a:lstStyle/>
          <a:p>
            <a:pPr algn="ctr"/>
            <a:r>
              <a:rPr lang="vi-VN" sz="2800" dirty="0">
                <a:latin typeface="Candara" panose="020E0502030303020204" pitchFamily="34" charset="0"/>
              </a:rPr>
              <a:t>Student management in django</a:t>
            </a:r>
            <a:endParaRPr lang="en-US" sz="2800" dirty="0">
              <a:latin typeface="Candara" panose="020E0502030303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8CA2A1-A5B3-4A38-BBE7-70A5B87501A5}"/>
              </a:ext>
            </a:extLst>
          </p:cNvPr>
          <p:cNvGrpSpPr/>
          <p:nvPr/>
        </p:nvGrpSpPr>
        <p:grpSpPr>
          <a:xfrm>
            <a:off x="10398064" y="3060358"/>
            <a:ext cx="1801404" cy="1906803"/>
            <a:chOff x="69326" y="2666985"/>
            <a:chExt cx="2300639" cy="2265475"/>
          </a:xfrm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9BF8C7B-F25C-4B95-B720-85046BEC1A88}"/>
                </a:ext>
              </a:extLst>
            </p:cNvPr>
            <p:cNvSpPr/>
            <p:nvPr/>
          </p:nvSpPr>
          <p:spPr>
            <a:xfrm>
              <a:off x="591934" y="2666985"/>
              <a:ext cx="1255425" cy="125542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/>
          </p:style>
        </p:sp>
        <p:sp>
          <p:nvSpPr>
            <p:cNvPr id="9" name="Rectangle 8" descr="Contract RTL">
              <a:extLst>
                <a:ext uri="{FF2B5EF4-FFF2-40B4-BE49-F238E27FC236}">
                  <a16:creationId xmlns:a16="http://schemas.microsoft.com/office/drawing/2014/main" id="{C9B731B8-46EB-4DBC-8464-F0C94FF4CA5D}"/>
                </a:ext>
              </a:extLst>
            </p:cNvPr>
            <p:cNvSpPr/>
            <p:nvPr/>
          </p:nvSpPr>
          <p:spPr>
            <a:xfrm>
              <a:off x="859484" y="2934535"/>
              <a:ext cx="720326" cy="72032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576A17-575E-49B9-8B64-CF46F7532A09}"/>
                </a:ext>
              </a:extLst>
            </p:cNvPr>
            <p:cNvSpPr/>
            <p:nvPr/>
          </p:nvSpPr>
          <p:spPr>
            <a:xfrm>
              <a:off x="69326" y="4189960"/>
              <a:ext cx="2300639" cy="742500"/>
            </a:xfrm>
            <a:custGeom>
              <a:avLst/>
              <a:gdLst>
                <a:gd name="connsiteX0" fmla="*/ 0 w 2300639"/>
                <a:gd name="connsiteY0" fmla="*/ 0 h 742500"/>
                <a:gd name="connsiteX1" fmla="*/ 2300639 w 2300639"/>
                <a:gd name="connsiteY1" fmla="*/ 0 h 742500"/>
                <a:gd name="connsiteX2" fmla="*/ 2300639 w 2300639"/>
                <a:gd name="connsiteY2" fmla="*/ 742500 h 742500"/>
                <a:gd name="connsiteX3" fmla="*/ 0 w 2300639"/>
                <a:gd name="connsiteY3" fmla="*/ 742500 h 742500"/>
                <a:gd name="connsiteX4" fmla="*/ 0 w 2300639"/>
                <a:gd name="connsiteY4" fmla="*/ 0 h 7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639" h="742500">
                  <a:moveTo>
                    <a:pt x="0" y="0"/>
                  </a:moveTo>
                  <a:lnTo>
                    <a:pt x="2300639" y="0"/>
                  </a:lnTo>
                  <a:lnTo>
                    <a:pt x="2300639" y="742500"/>
                  </a:lnTo>
                  <a:lnTo>
                    <a:pt x="0" y="7425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2400" b="1" kern="12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Hod admin</a:t>
              </a:r>
              <a:endParaRPr lang="en-US" sz="2400" b="1" kern="1200" dirty="0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95F9A1-20B2-4008-99D4-C0716CF986BD}"/>
              </a:ext>
            </a:extLst>
          </p:cNvPr>
          <p:cNvGrpSpPr/>
          <p:nvPr/>
        </p:nvGrpSpPr>
        <p:grpSpPr>
          <a:xfrm>
            <a:off x="4481848" y="5179889"/>
            <a:ext cx="2870127" cy="2082995"/>
            <a:chOff x="7602467" y="3012270"/>
            <a:chExt cx="1599216" cy="1160631"/>
          </a:xfrm>
          <a:scene3d>
            <a:camera prst="orthographicFront">
              <a:rot lat="3000000" lon="0" rev="21599987"/>
            </a:camera>
            <a:lightRig rig="sunse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0B9DFB-CCB9-43E3-B753-96E506DA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2467" y="3276083"/>
              <a:ext cx="633007" cy="633007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AF20BA-EA8F-45B7-A379-A3B5C907D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1052" y="3012270"/>
              <a:ext cx="1160631" cy="1160631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</p:grp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7996DD9D-065A-467B-A0B6-EBC920A23D59}"/>
              </a:ext>
            </a:extLst>
          </p:cNvPr>
          <p:cNvSpPr/>
          <p:nvPr/>
        </p:nvSpPr>
        <p:spPr>
          <a:xfrm>
            <a:off x="204365" y="904814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Manage Session Year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CDCCFC9C-DE78-4F8F-9635-E7850D40C066}"/>
              </a:ext>
            </a:extLst>
          </p:cNvPr>
          <p:cNvSpPr/>
          <p:nvPr/>
        </p:nvSpPr>
        <p:spPr>
          <a:xfrm>
            <a:off x="204365" y="1511300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Student Feedback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4740505B-BA44-4EBD-98FE-4C6859394155}"/>
              </a:ext>
            </a:extLst>
          </p:cNvPr>
          <p:cNvSpPr/>
          <p:nvPr/>
        </p:nvSpPr>
        <p:spPr>
          <a:xfrm>
            <a:off x="204365" y="2138831"/>
            <a:ext cx="1684090" cy="508000"/>
          </a:xfrm>
          <a:prstGeom prst="homePlat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Staff Feedback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2" name="Arrow: Pentagon 21">
            <a:hlinkClick r:id="rId6" action="ppaction://hlinksldjump"/>
            <a:extLst>
              <a:ext uri="{FF2B5EF4-FFF2-40B4-BE49-F238E27FC236}">
                <a16:creationId xmlns:a16="http://schemas.microsoft.com/office/drawing/2014/main" id="{5721B981-4810-4587-9855-BB5B8BFE708E}"/>
              </a:ext>
            </a:extLst>
          </p:cNvPr>
          <p:cNvSpPr/>
          <p:nvPr/>
        </p:nvSpPr>
        <p:spPr>
          <a:xfrm>
            <a:off x="204365" y="2766362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Student Leave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D5412517-013F-4A0D-AD60-AE90148F5619}"/>
              </a:ext>
            </a:extLst>
          </p:cNvPr>
          <p:cNvSpPr/>
          <p:nvPr/>
        </p:nvSpPr>
        <p:spPr>
          <a:xfrm>
            <a:off x="204365" y="3407274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Staff Leave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1151D09B-40CE-456D-A69B-0FF4930A7B4B}"/>
              </a:ext>
            </a:extLst>
          </p:cNvPr>
          <p:cNvSpPr/>
          <p:nvPr/>
        </p:nvSpPr>
        <p:spPr>
          <a:xfrm>
            <a:off x="204365" y="4013760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View Attendance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5" name="Arrow: Pentagon 24">
            <a:extLst>
              <a:ext uri="{FF2B5EF4-FFF2-40B4-BE49-F238E27FC236}">
                <a16:creationId xmlns:a16="http://schemas.microsoft.com/office/drawing/2014/main" id="{D82A6507-171B-4A17-91C1-22C154449349}"/>
              </a:ext>
            </a:extLst>
          </p:cNvPr>
          <p:cNvSpPr/>
          <p:nvPr/>
        </p:nvSpPr>
        <p:spPr>
          <a:xfrm>
            <a:off x="204365" y="4620246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Send Staff Notification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6" name="Arrow: Pentagon 25">
            <a:extLst>
              <a:ext uri="{FF2B5EF4-FFF2-40B4-BE49-F238E27FC236}">
                <a16:creationId xmlns:a16="http://schemas.microsoft.com/office/drawing/2014/main" id="{356930E8-7843-4E10-BCEB-8690867DFB9C}"/>
              </a:ext>
            </a:extLst>
          </p:cNvPr>
          <p:cNvSpPr/>
          <p:nvPr/>
        </p:nvSpPr>
        <p:spPr>
          <a:xfrm>
            <a:off x="204365" y="5252132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Send Student Notification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473D04-DFD6-4BB4-9575-2812FAE095C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151833" y="1563095"/>
            <a:ext cx="8117031" cy="402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4709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accent5">
                <a:lumMod val="60000"/>
                <a:lumOff val="40000"/>
              </a:schemeClr>
            </a:gs>
            <a:gs pos="65000">
              <a:schemeClr val="bg2">
                <a:lumMod val="75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810" y="223127"/>
            <a:ext cx="6521001" cy="766429"/>
          </a:xfrm>
        </p:spPr>
        <p:txBody>
          <a:bodyPr>
            <a:normAutofit/>
          </a:bodyPr>
          <a:lstStyle/>
          <a:p>
            <a:pPr algn="ctr"/>
            <a:r>
              <a:rPr lang="vi-VN" sz="2800" dirty="0">
                <a:latin typeface="Candara" panose="020E0502030303020204" pitchFamily="34" charset="0"/>
              </a:rPr>
              <a:t>Student management in django</a:t>
            </a:r>
            <a:endParaRPr lang="en-US" sz="2800" dirty="0">
              <a:latin typeface="Candara" panose="020E0502030303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8CA2A1-A5B3-4A38-BBE7-70A5B87501A5}"/>
              </a:ext>
            </a:extLst>
          </p:cNvPr>
          <p:cNvGrpSpPr/>
          <p:nvPr/>
        </p:nvGrpSpPr>
        <p:grpSpPr>
          <a:xfrm>
            <a:off x="10398064" y="3060358"/>
            <a:ext cx="1801404" cy="1906803"/>
            <a:chOff x="69326" y="2666985"/>
            <a:chExt cx="2300639" cy="2265475"/>
          </a:xfrm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9BF8C7B-F25C-4B95-B720-85046BEC1A88}"/>
                </a:ext>
              </a:extLst>
            </p:cNvPr>
            <p:cNvSpPr/>
            <p:nvPr/>
          </p:nvSpPr>
          <p:spPr>
            <a:xfrm>
              <a:off x="591934" y="2666985"/>
              <a:ext cx="1255425" cy="125542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/>
          </p:style>
        </p:sp>
        <p:sp>
          <p:nvSpPr>
            <p:cNvPr id="9" name="Rectangle 8" descr="Contract RTL">
              <a:extLst>
                <a:ext uri="{FF2B5EF4-FFF2-40B4-BE49-F238E27FC236}">
                  <a16:creationId xmlns:a16="http://schemas.microsoft.com/office/drawing/2014/main" id="{C9B731B8-46EB-4DBC-8464-F0C94FF4CA5D}"/>
                </a:ext>
              </a:extLst>
            </p:cNvPr>
            <p:cNvSpPr/>
            <p:nvPr/>
          </p:nvSpPr>
          <p:spPr>
            <a:xfrm>
              <a:off x="859484" y="2934535"/>
              <a:ext cx="720326" cy="72032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576A17-575E-49B9-8B64-CF46F7532A09}"/>
                </a:ext>
              </a:extLst>
            </p:cNvPr>
            <p:cNvSpPr/>
            <p:nvPr/>
          </p:nvSpPr>
          <p:spPr>
            <a:xfrm>
              <a:off x="69326" y="4189960"/>
              <a:ext cx="2300639" cy="742500"/>
            </a:xfrm>
            <a:custGeom>
              <a:avLst/>
              <a:gdLst>
                <a:gd name="connsiteX0" fmla="*/ 0 w 2300639"/>
                <a:gd name="connsiteY0" fmla="*/ 0 h 742500"/>
                <a:gd name="connsiteX1" fmla="*/ 2300639 w 2300639"/>
                <a:gd name="connsiteY1" fmla="*/ 0 h 742500"/>
                <a:gd name="connsiteX2" fmla="*/ 2300639 w 2300639"/>
                <a:gd name="connsiteY2" fmla="*/ 742500 h 742500"/>
                <a:gd name="connsiteX3" fmla="*/ 0 w 2300639"/>
                <a:gd name="connsiteY3" fmla="*/ 742500 h 742500"/>
                <a:gd name="connsiteX4" fmla="*/ 0 w 2300639"/>
                <a:gd name="connsiteY4" fmla="*/ 0 h 7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639" h="742500">
                  <a:moveTo>
                    <a:pt x="0" y="0"/>
                  </a:moveTo>
                  <a:lnTo>
                    <a:pt x="2300639" y="0"/>
                  </a:lnTo>
                  <a:lnTo>
                    <a:pt x="2300639" y="742500"/>
                  </a:lnTo>
                  <a:lnTo>
                    <a:pt x="0" y="7425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2400" b="1" kern="12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Hod admin</a:t>
              </a:r>
              <a:endParaRPr lang="en-US" sz="2400" b="1" kern="1200" dirty="0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95F9A1-20B2-4008-99D4-C0716CF986BD}"/>
              </a:ext>
            </a:extLst>
          </p:cNvPr>
          <p:cNvGrpSpPr/>
          <p:nvPr/>
        </p:nvGrpSpPr>
        <p:grpSpPr>
          <a:xfrm>
            <a:off x="4481848" y="5179889"/>
            <a:ext cx="2870127" cy="2082995"/>
            <a:chOff x="7602467" y="3012270"/>
            <a:chExt cx="1599216" cy="1160631"/>
          </a:xfrm>
          <a:scene3d>
            <a:camera prst="orthographicFront">
              <a:rot lat="3000000" lon="0" rev="21599987"/>
            </a:camera>
            <a:lightRig rig="sunse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0B9DFB-CCB9-43E3-B753-96E506DA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2467" y="3276083"/>
              <a:ext cx="633007" cy="633007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AF20BA-EA8F-45B7-A379-A3B5C907D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1052" y="3012270"/>
              <a:ext cx="1160631" cy="1160631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</p:grp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7996DD9D-065A-467B-A0B6-EBC920A23D59}"/>
              </a:ext>
            </a:extLst>
          </p:cNvPr>
          <p:cNvSpPr/>
          <p:nvPr/>
        </p:nvSpPr>
        <p:spPr>
          <a:xfrm>
            <a:off x="204365" y="904814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Manage Session Year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CDCCFC9C-DE78-4F8F-9635-E7850D40C066}"/>
              </a:ext>
            </a:extLst>
          </p:cNvPr>
          <p:cNvSpPr/>
          <p:nvPr/>
        </p:nvSpPr>
        <p:spPr>
          <a:xfrm>
            <a:off x="204365" y="1511300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Student Feedback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4740505B-BA44-4EBD-98FE-4C6859394155}"/>
              </a:ext>
            </a:extLst>
          </p:cNvPr>
          <p:cNvSpPr/>
          <p:nvPr/>
        </p:nvSpPr>
        <p:spPr>
          <a:xfrm>
            <a:off x="204365" y="2138831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Staff Feedback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5721B981-4810-4587-9855-BB5B8BFE708E}"/>
              </a:ext>
            </a:extLst>
          </p:cNvPr>
          <p:cNvSpPr/>
          <p:nvPr/>
        </p:nvSpPr>
        <p:spPr>
          <a:xfrm>
            <a:off x="204365" y="2766362"/>
            <a:ext cx="1684090" cy="508000"/>
          </a:xfrm>
          <a:prstGeom prst="homePlat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Student Leave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3" name="Arrow: Pentagon 22">
            <a:hlinkClick r:id="rId6" action="ppaction://hlinksldjump"/>
            <a:extLst>
              <a:ext uri="{FF2B5EF4-FFF2-40B4-BE49-F238E27FC236}">
                <a16:creationId xmlns:a16="http://schemas.microsoft.com/office/drawing/2014/main" id="{D5412517-013F-4A0D-AD60-AE90148F5619}"/>
              </a:ext>
            </a:extLst>
          </p:cNvPr>
          <p:cNvSpPr/>
          <p:nvPr/>
        </p:nvSpPr>
        <p:spPr>
          <a:xfrm>
            <a:off x="204365" y="3407274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Staff Leave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1151D09B-40CE-456D-A69B-0FF4930A7B4B}"/>
              </a:ext>
            </a:extLst>
          </p:cNvPr>
          <p:cNvSpPr/>
          <p:nvPr/>
        </p:nvSpPr>
        <p:spPr>
          <a:xfrm>
            <a:off x="204365" y="4013760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View Attendance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5" name="Arrow: Pentagon 24">
            <a:extLst>
              <a:ext uri="{FF2B5EF4-FFF2-40B4-BE49-F238E27FC236}">
                <a16:creationId xmlns:a16="http://schemas.microsoft.com/office/drawing/2014/main" id="{D82A6507-171B-4A17-91C1-22C154449349}"/>
              </a:ext>
            </a:extLst>
          </p:cNvPr>
          <p:cNvSpPr/>
          <p:nvPr/>
        </p:nvSpPr>
        <p:spPr>
          <a:xfrm>
            <a:off x="204365" y="4620246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Send Staff Notification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6" name="Arrow: Pentagon 25">
            <a:extLst>
              <a:ext uri="{FF2B5EF4-FFF2-40B4-BE49-F238E27FC236}">
                <a16:creationId xmlns:a16="http://schemas.microsoft.com/office/drawing/2014/main" id="{356930E8-7843-4E10-BCEB-8690867DFB9C}"/>
              </a:ext>
            </a:extLst>
          </p:cNvPr>
          <p:cNvSpPr/>
          <p:nvPr/>
        </p:nvSpPr>
        <p:spPr>
          <a:xfrm>
            <a:off x="204365" y="5252132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Send Student Notification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pic>
        <p:nvPicPr>
          <p:cNvPr id="2050" name="Picture 2" descr="Không có mô tả.">
            <a:extLst>
              <a:ext uri="{FF2B5EF4-FFF2-40B4-BE49-F238E27FC236}">
                <a16:creationId xmlns:a16="http://schemas.microsoft.com/office/drawing/2014/main" id="{4A9B0141-DB72-4405-A0D7-7A228088C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947" y="1412814"/>
            <a:ext cx="8449096" cy="424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0287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accent5">
                <a:lumMod val="60000"/>
                <a:lumOff val="40000"/>
              </a:schemeClr>
            </a:gs>
            <a:gs pos="65000">
              <a:schemeClr val="bg2">
                <a:lumMod val="75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810" y="223127"/>
            <a:ext cx="6521001" cy="766429"/>
          </a:xfrm>
        </p:spPr>
        <p:txBody>
          <a:bodyPr>
            <a:normAutofit/>
          </a:bodyPr>
          <a:lstStyle/>
          <a:p>
            <a:pPr algn="ctr"/>
            <a:r>
              <a:rPr lang="vi-VN" sz="2800" dirty="0">
                <a:latin typeface="Candara" panose="020E0502030303020204" pitchFamily="34" charset="0"/>
              </a:rPr>
              <a:t>Student management in django</a:t>
            </a:r>
            <a:endParaRPr lang="en-US" sz="2800" dirty="0">
              <a:latin typeface="Candara" panose="020E0502030303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8CA2A1-A5B3-4A38-BBE7-70A5B87501A5}"/>
              </a:ext>
            </a:extLst>
          </p:cNvPr>
          <p:cNvGrpSpPr/>
          <p:nvPr/>
        </p:nvGrpSpPr>
        <p:grpSpPr>
          <a:xfrm>
            <a:off x="10398064" y="3060358"/>
            <a:ext cx="1801404" cy="1906803"/>
            <a:chOff x="69326" y="2666985"/>
            <a:chExt cx="2300639" cy="2265475"/>
          </a:xfrm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9BF8C7B-F25C-4B95-B720-85046BEC1A88}"/>
                </a:ext>
              </a:extLst>
            </p:cNvPr>
            <p:cNvSpPr/>
            <p:nvPr/>
          </p:nvSpPr>
          <p:spPr>
            <a:xfrm>
              <a:off x="591934" y="2666985"/>
              <a:ext cx="1255425" cy="125542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/>
          </p:style>
        </p:sp>
        <p:sp>
          <p:nvSpPr>
            <p:cNvPr id="9" name="Rectangle 8" descr="Contract RTL">
              <a:extLst>
                <a:ext uri="{FF2B5EF4-FFF2-40B4-BE49-F238E27FC236}">
                  <a16:creationId xmlns:a16="http://schemas.microsoft.com/office/drawing/2014/main" id="{C9B731B8-46EB-4DBC-8464-F0C94FF4CA5D}"/>
                </a:ext>
              </a:extLst>
            </p:cNvPr>
            <p:cNvSpPr/>
            <p:nvPr/>
          </p:nvSpPr>
          <p:spPr>
            <a:xfrm>
              <a:off x="859484" y="2934535"/>
              <a:ext cx="720326" cy="72032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576A17-575E-49B9-8B64-CF46F7532A09}"/>
                </a:ext>
              </a:extLst>
            </p:cNvPr>
            <p:cNvSpPr/>
            <p:nvPr/>
          </p:nvSpPr>
          <p:spPr>
            <a:xfrm>
              <a:off x="69326" y="4189960"/>
              <a:ext cx="2300639" cy="742500"/>
            </a:xfrm>
            <a:custGeom>
              <a:avLst/>
              <a:gdLst>
                <a:gd name="connsiteX0" fmla="*/ 0 w 2300639"/>
                <a:gd name="connsiteY0" fmla="*/ 0 h 742500"/>
                <a:gd name="connsiteX1" fmla="*/ 2300639 w 2300639"/>
                <a:gd name="connsiteY1" fmla="*/ 0 h 742500"/>
                <a:gd name="connsiteX2" fmla="*/ 2300639 w 2300639"/>
                <a:gd name="connsiteY2" fmla="*/ 742500 h 742500"/>
                <a:gd name="connsiteX3" fmla="*/ 0 w 2300639"/>
                <a:gd name="connsiteY3" fmla="*/ 742500 h 742500"/>
                <a:gd name="connsiteX4" fmla="*/ 0 w 2300639"/>
                <a:gd name="connsiteY4" fmla="*/ 0 h 7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639" h="742500">
                  <a:moveTo>
                    <a:pt x="0" y="0"/>
                  </a:moveTo>
                  <a:lnTo>
                    <a:pt x="2300639" y="0"/>
                  </a:lnTo>
                  <a:lnTo>
                    <a:pt x="2300639" y="742500"/>
                  </a:lnTo>
                  <a:lnTo>
                    <a:pt x="0" y="7425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2400" b="1" kern="12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Hod admin</a:t>
              </a:r>
              <a:endParaRPr lang="en-US" sz="2400" b="1" kern="1200" dirty="0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95F9A1-20B2-4008-99D4-C0716CF986BD}"/>
              </a:ext>
            </a:extLst>
          </p:cNvPr>
          <p:cNvGrpSpPr/>
          <p:nvPr/>
        </p:nvGrpSpPr>
        <p:grpSpPr>
          <a:xfrm>
            <a:off x="4481848" y="5179889"/>
            <a:ext cx="2870127" cy="2082995"/>
            <a:chOff x="7602467" y="3012270"/>
            <a:chExt cx="1599216" cy="1160631"/>
          </a:xfrm>
          <a:scene3d>
            <a:camera prst="orthographicFront">
              <a:rot lat="3000000" lon="0" rev="21599987"/>
            </a:camera>
            <a:lightRig rig="sunse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0B9DFB-CCB9-43E3-B753-96E506DA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2467" y="3276083"/>
              <a:ext cx="633007" cy="633007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AF20BA-EA8F-45B7-A379-A3B5C907D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1052" y="3012270"/>
              <a:ext cx="1160631" cy="1160631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</p:grp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7996DD9D-065A-467B-A0B6-EBC920A23D59}"/>
              </a:ext>
            </a:extLst>
          </p:cNvPr>
          <p:cNvSpPr/>
          <p:nvPr/>
        </p:nvSpPr>
        <p:spPr>
          <a:xfrm>
            <a:off x="204365" y="904814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Manage Session Year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CDCCFC9C-DE78-4F8F-9635-E7850D40C066}"/>
              </a:ext>
            </a:extLst>
          </p:cNvPr>
          <p:cNvSpPr/>
          <p:nvPr/>
        </p:nvSpPr>
        <p:spPr>
          <a:xfrm>
            <a:off x="204365" y="1511300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Student Feedback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4740505B-BA44-4EBD-98FE-4C6859394155}"/>
              </a:ext>
            </a:extLst>
          </p:cNvPr>
          <p:cNvSpPr/>
          <p:nvPr/>
        </p:nvSpPr>
        <p:spPr>
          <a:xfrm>
            <a:off x="204365" y="2138831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Staff Feedback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5721B981-4810-4587-9855-BB5B8BFE708E}"/>
              </a:ext>
            </a:extLst>
          </p:cNvPr>
          <p:cNvSpPr/>
          <p:nvPr/>
        </p:nvSpPr>
        <p:spPr>
          <a:xfrm>
            <a:off x="204365" y="2766362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Student Leave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D5412517-013F-4A0D-AD60-AE90148F5619}"/>
              </a:ext>
            </a:extLst>
          </p:cNvPr>
          <p:cNvSpPr/>
          <p:nvPr/>
        </p:nvSpPr>
        <p:spPr>
          <a:xfrm>
            <a:off x="204365" y="3407274"/>
            <a:ext cx="1684090" cy="508000"/>
          </a:xfrm>
          <a:prstGeom prst="homePlat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Staff Leave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4" name="Arrow: Pentagon 23">
            <a:hlinkClick r:id="rId6" action="ppaction://hlinksldjump"/>
            <a:extLst>
              <a:ext uri="{FF2B5EF4-FFF2-40B4-BE49-F238E27FC236}">
                <a16:creationId xmlns:a16="http://schemas.microsoft.com/office/drawing/2014/main" id="{1151D09B-40CE-456D-A69B-0FF4930A7B4B}"/>
              </a:ext>
            </a:extLst>
          </p:cNvPr>
          <p:cNvSpPr/>
          <p:nvPr/>
        </p:nvSpPr>
        <p:spPr>
          <a:xfrm>
            <a:off x="204365" y="4013760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View Attendance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5" name="Arrow: Pentagon 24">
            <a:extLst>
              <a:ext uri="{FF2B5EF4-FFF2-40B4-BE49-F238E27FC236}">
                <a16:creationId xmlns:a16="http://schemas.microsoft.com/office/drawing/2014/main" id="{D82A6507-171B-4A17-91C1-22C154449349}"/>
              </a:ext>
            </a:extLst>
          </p:cNvPr>
          <p:cNvSpPr/>
          <p:nvPr/>
        </p:nvSpPr>
        <p:spPr>
          <a:xfrm>
            <a:off x="204365" y="4620246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Send Staff Notification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6" name="Arrow: Pentagon 25">
            <a:extLst>
              <a:ext uri="{FF2B5EF4-FFF2-40B4-BE49-F238E27FC236}">
                <a16:creationId xmlns:a16="http://schemas.microsoft.com/office/drawing/2014/main" id="{356930E8-7843-4E10-BCEB-8690867DFB9C}"/>
              </a:ext>
            </a:extLst>
          </p:cNvPr>
          <p:cNvSpPr/>
          <p:nvPr/>
        </p:nvSpPr>
        <p:spPr>
          <a:xfrm>
            <a:off x="204365" y="5252132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Send Student Notification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473D04-DFD6-4BB4-9575-2812FAE095C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148744" y="1571965"/>
            <a:ext cx="8123210" cy="400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406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accent5">
                <a:lumMod val="60000"/>
                <a:lumOff val="40000"/>
              </a:schemeClr>
            </a:gs>
            <a:gs pos="65000">
              <a:schemeClr val="bg2">
                <a:lumMod val="75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810" y="223127"/>
            <a:ext cx="6521001" cy="766429"/>
          </a:xfrm>
        </p:spPr>
        <p:txBody>
          <a:bodyPr>
            <a:normAutofit/>
          </a:bodyPr>
          <a:lstStyle/>
          <a:p>
            <a:pPr algn="ctr"/>
            <a:r>
              <a:rPr lang="vi-VN" sz="2800" dirty="0">
                <a:latin typeface="Candara" panose="020E0502030303020204" pitchFamily="34" charset="0"/>
              </a:rPr>
              <a:t>Student management in django</a:t>
            </a:r>
            <a:endParaRPr lang="en-US" sz="2800" dirty="0">
              <a:latin typeface="Candara" panose="020E0502030303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8CA2A1-A5B3-4A38-BBE7-70A5B87501A5}"/>
              </a:ext>
            </a:extLst>
          </p:cNvPr>
          <p:cNvGrpSpPr/>
          <p:nvPr/>
        </p:nvGrpSpPr>
        <p:grpSpPr>
          <a:xfrm>
            <a:off x="10398064" y="3060358"/>
            <a:ext cx="1801404" cy="1906803"/>
            <a:chOff x="69326" y="2666985"/>
            <a:chExt cx="2300639" cy="2265475"/>
          </a:xfrm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9BF8C7B-F25C-4B95-B720-85046BEC1A88}"/>
                </a:ext>
              </a:extLst>
            </p:cNvPr>
            <p:cNvSpPr/>
            <p:nvPr/>
          </p:nvSpPr>
          <p:spPr>
            <a:xfrm>
              <a:off x="591934" y="2666985"/>
              <a:ext cx="1255425" cy="125542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/>
          </p:style>
        </p:sp>
        <p:sp>
          <p:nvSpPr>
            <p:cNvPr id="9" name="Rectangle 8" descr="Contract RTL">
              <a:extLst>
                <a:ext uri="{FF2B5EF4-FFF2-40B4-BE49-F238E27FC236}">
                  <a16:creationId xmlns:a16="http://schemas.microsoft.com/office/drawing/2014/main" id="{C9B731B8-46EB-4DBC-8464-F0C94FF4CA5D}"/>
                </a:ext>
              </a:extLst>
            </p:cNvPr>
            <p:cNvSpPr/>
            <p:nvPr/>
          </p:nvSpPr>
          <p:spPr>
            <a:xfrm>
              <a:off x="859484" y="2934535"/>
              <a:ext cx="720326" cy="72032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576A17-575E-49B9-8B64-CF46F7532A09}"/>
                </a:ext>
              </a:extLst>
            </p:cNvPr>
            <p:cNvSpPr/>
            <p:nvPr/>
          </p:nvSpPr>
          <p:spPr>
            <a:xfrm>
              <a:off x="69326" y="4189960"/>
              <a:ext cx="2300639" cy="742500"/>
            </a:xfrm>
            <a:custGeom>
              <a:avLst/>
              <a:gdLst>
                <a:gd name="connsiteX0" fmla="*/ 0 w 2300639"/>
                <a:gd name="connsiteY0" fmla="*/ 0 h 742500"/>
                <a:gd name="connsiteX1" fmla="*/ 2300639 w 2300639"/>
                <a:gd name="connsiteY1" fmla="*/ 0 h 742500"/>
                <a:gd name="connsiteX2" fmla="*/ 2300639 w 2300639"/>
                <a:gd name="connsiteY2" fmla="*/ 742500 h 742500"/>
                <a:gd name="connsiteX3" fmla="*/ 0 w 2300639"/>
                <a:gd name="connsiteY3" fmla="*/ 742500 h 742500"/>
                <a:gd name="connsiteX4" fmla="*/ 0 w 2300639"/>
                <a:gd name="connsiteY4" fmla="*/ 0 h 7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639" h="742500">
                  <a:moveTo>
                    <a:pt x="0" y="0"/>
                  </a:moveTo>
                  <a:lnTo>
                    <a:pt x="2300639" y="0"/>
                  </a:lnTo>
                  <a:lnTo>
                    <a:pt x="2300639" y="742500"/>
                  </a:lnTo>
                  <a:lnTo>
                    <a:pt x="0" y="7425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2400" b="1" kern="12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Hod admin</a:t>
              </a:r>
              <a:endParaRPr lang="en-US" sz="2400" b="1" kern="1200" dirty="0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95F9A1-20B2-4008-99D4-C0716CF986BD}"/>
              </a:ext>
            </a:extLst>
          </p:cNvPr>
          <p:cNvGrpSpPr/>
          <p:nvPr/>
        </p:nvGrpSpPr>
        <p:grpSpPr>
          <a:xfrm>
            <a:off x="4481848" y="5179889"/>
            <a:ext cx="2870127" cy="2082995"/>
            <a:chOff x="7602467" y="3012270"/>
            <a:chExt cx="1599216" cy="1160631"/>
          </a:xfrm>
          <a:scene3d>
            <a:camera prst="orthographicFront">
              <a:rot lat="3000000" lon="0" rev="21599987"/>
            </a:camera>
            <a:lightRig rig="sunse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0B9DFB-CCB9-43E3-B753-96E506DA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2467" y="3276083"/>
              <a:ext cx="633007" cy="633007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AF20BA-EA8F-45B7-A379-A3B5C907D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1052" y="3012270"/>
              <a:ext cx="1160631" cy="1160631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</p:grp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7996DD9D-065A-467B-A0B6-EBC920A23D59}"/>
              </a:ext>
            </a:extLst>
          </p:cNvPr>
          <p:cNvSpPr/>
          <p:nvPr/>
        </p:nvSpPr>
        <p:spPr>
          <a:xfrm>
            <a:off x="204365" y="904814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Manage Session Year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CDCCFC9C-DE78-4F8F-9635-E7850D40C066}"/>
              </a:ext>
            </a:extLst>
          </p:cNvPr>
          <p:cNvSpPr/>
          <p:nvPr/>
        </p:nvSpPr>
        <p:spPr>
          <a:xfrm>
            <a:off x="204365" y="1511300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Student Feedback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4740505B-BA44-4EBD-98FE-4C6859394155}"/>
              </a:ext>
            </a:extLst>
          </p:cNvPr>
          <p:cNvSpPr/>
          <p:nvPr/>
        </p:nvSpPr>
        <p:spPr>
          <a:xfrm>
            <a:off x="204365" y="2138831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Staff Feedback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5721B981-4810-4587-9855-BB5B8BFE708E}"/>
              </a:ext>
            </a:extLst>
          </p:cNvPr>
          <p:cNvSpPr/>
          <p:nvPr/>
        </p:nvSpPr>
        <p:spPr>
          <a:xfrm>
            <a:off x="204365" y="2766362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Student Leave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D5412517-013F-4A0D-AD60-AE90148F5619}"/>
              </a:ext>
            </a:extLst>
          </p:cNvPr>
          <p:cNvSpPr/>
          <p:nvPr/>
        </p:nvSpPr>
        <p:spPr>
          <a:xfrm>
            <a:off x="204365" y="3407274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Staff Leave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1151D09B-40CE-456D-A69B-0FF4930A7B4B}"/>
              </a:ext>
            </a:extLst>
          </p:cNvPr>
          <p:cNvSpPr/>
          <p:nvPr/>
        </p:nvSpPr>
        <p:spPr>
          <a:xfrm>
            <a:off x="204365" y="4013760"/>
            <a:ext cx="1684090" cy="508000"/>
          </a:xfrm>
          <a:prstGeom prst="homePlat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View Attendance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5" name="Arrow: Pentagon 24">
            <a:hlinkClick r:id="rId6" action="ppaction://hlinksldjump"/>
            <a:extLst>
              <a:ext uri="{FF2B5EF4-FFF2-40B4-BE49-F238E27FC236}">
                <a16:creationId xmlns:a16="http://schemas.microsoft.com/office/drawing/2014/main" id="{D82A6507-171B-4A17-91C1-22C154449349}"/>
              </a:ext>
            </a:extLst>
          </p:cNvPr>
          <p:cNvSpPr/>
          <p:nvPr/>
        </p:nvSpPr>
        <p:spPr>
          <a:xfrm>
            <a:off x="204365" y="4620246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Send Staff Notification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6" name="Arrow: Pentagon 25">
            <a:extLst>
              <a:ext uri="{FF2B5EF4-FFF2-40B4-BE49-F238E27FC236}">
                <a16:creationId xmlns:a16="http://schemas.microsoft.com/office/drawing/2014/main" id="{356930E8-7843-4E10-BCEB-8690867DFB9C}"/>
              </a:ext>
            </a:extLst>
          </p:cNvPr>
          <p:cNvSpPr/>
          <p:nvPr/>
        </p:nvSpPr>
        <p:spPr>
          <a:xfrm>
            <a:off x="204365" y="5252132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Send Student Notification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473D04-DFD6-4BB4-9575-2812FAE095C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148744" y="1576404"/>
            <a:ext cx="8123210" cy="399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902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accent5">
                <a:lumMod val="60000"/>
                <a:lumOff val="40000"/>
              </a:schemeClr>
            </a:gs>
            <a:gs pos="65000">
              <a:schemeClr val="bg2">
                <a:lumMod val="75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810" y="223127"/>
            <a:ext cx="6521001" cy="766429"/>
          </a:xfrm>
        </p:spPr>
        <p:txBody>
          <a:bodyPr>
            <a:normAutofit/>
          </a:bodyPr>
          <a:lstStyle/>
          <a:p>
            <a:pPr algn="ctr"/>
            <a:r>
              <a:rPr lang="vi-VN" sz="2800" dirty="0">
                <a:latin typeface="Candara" panose="020E0502030303020204" pitchFamily="34" charset="0"/>
              </a:rPr>
              <a:t>Student management in django</a:t>
            </a:r>
            <a:endParaRPr lang="en-US" sz="2800" dirty="0">
              <a:latin typeface="Candara" panose="020E0502030303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8CA2A1-A5B3-4A38-BBE7-70A5B87501A5}"/>
              </a:ext>
            </a:extLst>
          </p:cNvPr>
          <p:cNvGrpSpPr/>
          <p:nvPr/>
        </p:nvGrpSpPr>
        <p:grpSpPr>
          <a:xfrm>
            <a:off x="10398064" y="3060358"/>
            <a:ext cx="1801404" cy="1906803"/>
            <a:chOff x="69326" y="2666985"/>
            <a:chExt cx="2300639" cy="2265475"/>
          </a:xfrm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9BF8C7B-F25C-4B95-B720-85046BEC1A88}"/>
                </a:ext>
              </a:extLst>
            </p:cNvPr>
            <p:cNvSpPr/>
            <p:nvPr/>
          </p:nvSpPr>
          <p:spPr>
            <a:xfrm>
              <a:off x="591934" y="2666985"/>
              <a:ext cx="1255425" cy="125542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/>
          </p:style>
        </p:sp>
        <p:sp>
          <p:nvSpPr>
            <p:cNvPr id="9" name="Rectangle 8" descr="Contract RTL">
              <a:extLst>
                <a:ext uri="{FF2B5EF4-FFF2-40B4-BE49-F238E27FC236}">
                  <a16:creationId xmlns:a16="http://schemas.microsoft.com/office/drawing/2014/main" id="{C9B731B8-46EB-4DBC-8464-F0C94FF4CA5D}"/>
                </a:ext>
              </a:extLst>
            </p:cNvPr>
            <p:cNvSpPr/>
            <p:nvPr/>
          </p:nvSpPr>
          <p:spPr>
            <a:xfrm>
              <a:off x="859484" y="2934535"/>
              <a:ext cx="720326" cy="72032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576A17-575E-49B9-8B64-CF46F7532A09}"/>
                </a:ext>
              </a:extLst>
            </p:cNvPr>
            <p:cNvSpPr/>
            <p:nvPr/>
          </p:nvSpPr>
          <p:spPr>
            <a:xfrm>
              <a:off x="69326" y="4189960"/>
              <a:ext cx="2300639" cy="742500"/>
            </a:xfrm>
            <a:custGeom>
              <a:avLst/>
              <a:gdLst>
                <a:gd name="connsiteX0" fmla="*/ 0 w 2300639"/>
                <a:gd name="connsiteY0" fmla="*/ 0 h 742500"/>
                <a:gd name="connsiteX1" fmla="*/ 2300639 w 2300639"/>
                <a:gd name="connsiteY1" fmla="*/ 0 h 742500"/>
                <a:gd name="connsiteX2" fmla="*/ 2300639 w 2300639"/>
                <a:gd name="connsiteY2" fmla="*/ 742500 h 742500"/>
                <a:gd name="connsiteX3" fmla="*/ 0 w 2300639"/>
                <a:gd name="connsiteY3" fmla="*/ 742500 h 742500"/>
                <a:gd name="connsiteX4" fmla="*/ 0 w 2300639"/>
                <a:gd name="connsiteY4" fmla="*/ 0 h 7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639" h="742500">
                  <a:moveTo>
                    <a:pt x="0" y="0"/>
                  </a:moveTo>
                  <a:lnTo>
                    <a:pt x="2300639" y="0"/>
                  </a:lnTo>
                  <a:lnTo>
                    <a:pt x="2300639" y="742500"/>
                  </a:lnTo>
                  <a:lnTo>
                    <a:pt x="0" y="7425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2400" b="1" kern="12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Hod admin</a:t>
              </a:r>
              <a:endParaRPr lang="en-US" sz="2400" b="1" kern="1200" dirty="0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95F9A1-20B2-4008-99D4-C0716CF986BD}"/>
              </a:ext>
            </a:extLst>
          </p:cNvPr>
          <p:cNvGrpSpPr/>
          <p:nvPr/>
        </p:nvGrpSpPr>
        <p:grpSpPr>
          <a:xfrm>
            <a:off x="4481848" y="5179889"/>
            <a:ext cx="2870127" cy="2082995"/>
            <a:chOff x="7602467" y="3012270"/>
            <a:chExt cx="1599216" cy="1160631"/>
          </a:xfrm>
          <a:scene3d>
            <a:camera prst="orthographicFront">
              <a:rot lat="3000000" lon="0" rev="21599987"/>
            </a:camera>
            <a:lightRig rig="sunse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0B9DFB-CCB9-43E3-B753-96E506DA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2467" y="3276083"/>
              <a:ext cx="633007" cy="633007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AF20BA-EA8F-45B7-A379-A3B5C907D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1052" y="3012270"/>
              <a:ext cx="1160631" cy="1160631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</p:grp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7996DD9D-065A-467B-A0B6-EBC920A23D59}"/>
              </a:ext>
            </a:extLst>
          </p:cNvPr>
          <p:cNvSpPr/>
          <p:nvPr/>
        </p:nvSpPr>
        <p:spPr>
          <a:xfrm>
            <a:off x="204365" y="904814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Manage Session Year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CDCCFC9C-DE78-4F8F-9635-E7850D40C066}"/>
              </a:ext>
            </a:extLst>
          </p:cNvPr>
          <p:cNvSpPr/>
          <p:nvPr/>
        </p:nvSpPr>
        <p:spPr>
          <a:xfrm>
            <a:off x="204365" y="1511300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Student Feedback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4740505B-BA44-4EBD-98FE-4C6859394155}"/>
              </a:ext>
            </a:extLst>
          </p:cNvPr>
          <p:cNvSpPr/>
          <p:nvPr/>
        </p:nvSpPr>
        <p:spPr>
          <a:xfrm>
            <a:off x="204365" y="2138831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Staff Feedback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5721B981-4810-4587-9855-BB5B8BFE708E}"/>
              </a:ext>
            </a:extLst>
          </p:cNvPr>
          <p:cNvSpPr/>
          <p:nvPr/>
        </p:nvSpPr>
        <p:spPr>
          <a:xfrm>
            <a:off x="204365" y="2766362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Student Leave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D5412517-013F-4A0D-AD60-AE90148F5619}"/>
              </a:ext>
            </a:extLst>
          </p:cNvPr>
          <p:cNvSpPr/>
          <p:nvPr/>
        </p:nvSpPr>
        <p:spPr>
          <a:xfrm>
            <a:off x="204365" y="3407274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Staff Leave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1151D09B-40CE-456D-A69B-0FF4930A7B4B}"/>
              </a:ext>
            </a:extLst>
          </p:cNvPr>
          <p:cNvSpPr/>
          <p:nvPr/>
        </p:nvSpPr>
        <p:spPr>
          <a:xfrm>
            <a:off x="204365" y="4013760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View Attendance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5" name="Arrow: Pentagon 24">
            <a:extLst>
              <a:ext uri="{FF2B5EF4-FFF2-40B4-BE49-F238E27FC236}">
                <a16:creationId xmlns:a16="http://schemas.microsoft.com/office/drawing/2014/main" id="{D82A6507-171B-4A17-91C1-22C154449349}"/>
              </a:ext>
            </a:extLst>
          </p:cNvPr>
          <p:cNvSpPr/>
          <p:nvPr/>
        </p:nvSpPr>
        <p:spPr>
          <a:xfrm>
            <a:off x="204365" y="4620246"/>
            <a:ext cx="1684090" cy="508000"/>
          </a:xfrm>
          <a:prstGeom prst="homePlat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Send Staff Notification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6" name="Arrow: Pentagon 25">
            <a:hlinkClick r:id="rId6" action="ppaction://hlinksldjump"/>
            <a:extLst>
              <a:ext uri="{FF2B5EF4-FFF2-40B4-BE49-F238E27FC236}">
                <a16:creationId xmlns:a16="http://schemas.microsoft.com/office/drawing/2014/main" id="{356930E8-7843-4E10-BCEB-8690867DFB9C}"/>
              </a:ext>
            </a:extLst>
          </p:cNvPr>
          <p:cNvSpPr/>
          <p:nvPr/>
        </p:nvSpPr>
        <p:spPr>
          <a:xfrm>
            <a:off x="204365" y="5252132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Send Student Notification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473D04-DFD6-4BB4-9575-2812FAE095C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178741" y="1576404"/>
            <a:ext cx="8063215" cy="399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1954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accent5">
                <a:lumMod val="60000"/>
                <a:lumOff val="40000"/>
              </a:schemeClr>
            </a:gs>
            <a:gs pos="65000">
              <a:schemeClr val="bg2">
                <a:lumMod val="75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810" y="223127"/>
            <a:ext cx="6521001" cy="766429"/>
          </a:xfrm>
        </p:spPr>
        <p:txBody>
          <a:bodyPr>
            <a:normAutofit/>
          </a:bodyPr>
          <a:lstStyle/>
          <a:p>
            <a:pPr algn="ctr"/>
            <a:r>
              <a:rPr lang="vi-VN" sz="2800" dirty="0">
                <a:latin typeface="Candara" panose="020E0502030303020204" pitchFamily="34" charset="0"/>
              </a:rPr>
              <a:t>Student management in django</a:t>
            </a:r>
            <a:endParaRPr lang="en-US" sz="2800" dirty="0">
              <a:latin typeface="Candara" panose="020E0502030303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8CA2A1-A5B3-4A38-BBE7-70A5B87501A5}"/>
              </a:ext>
            </a:extLst>
          </p:cNvPr>
          <p:cNvGrpSpPr/>
          <p:nvPr/>
        </p:nvGrpSpPr>
        <p:grpSpPr>
          <a:xfrm>
            <a:off x="10398064" y="3060358"/>
            <a:ext cx="1801404" cy="1906803"/>
            <a:chOff x="69326" y="2666985"/>
            <a:chExt cx="2300639" cy="2265475"/>
          </a:xfrm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9BF8C7B-F25C-4B95-B720-85046BEC1A88}"/>
                </a:ext>
              </a:extLst>
            </p:cNvPr>
            <p:cNvSpPr/>
            <p:nvPr/>
          </p:nvSpPr>
          <p:spPr>
            <a:xfrm>
              <a:off x="591934" y="2666985"/>
              <a:ext cx="1255425" cy="125542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/>
          </p:style>
        </p:sp>
        <p:sp>
          <p:nvSpPr>
            <p:cNvPr id="9" name="Rectangle 8" descr="Contract RTL">
              <a:extLst>
                <a:ext uri="{FF2B5EF4-FFF2-40B4-BE49-F238E27FC236}">
                  <a16:creationId xmlns:a16="http://schemas.microsoft.com/office/drawing/2014/main" id="{C9B731B8-46EB-4DBC-8464-F0C94FF4CA5D}"/>
                </a:ext>
              </a:extLst>
            </p:cNvPr>
            <p:cNvSpPr/>
            <p:nvPr/>
          </p:nvSpPr>
          <p:spPr>
            <a:xfrm>
              <a:off x="859484" y="2934535"/>
              <a:ext cx="720326" cy="72032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576A17-575E-49B9-8B64-CF46F7532A09}"/>
                </a:ext>
              </a:extLst>
            </p:cNvPr>
            <p:cNvSpPr/>
            <p:nvPr/>
          </p:nvSpPr>
          <p:spPr>
            <a:xfrm>
              <a:off x="69326" y="4189960"/>
              <a:ext cx="2300639" cy="742500"/>
            </a:xfrm>
            <a:custGeom>
              <a:avLst/>
              <a:gdLst>
                <a:gd name="connsiteX0" fmla="*/ 0 w 2300639"/>
                <a:gd name="connsiteY0" fmla="*/ 0 h 742500"/>
                <a:gd name="connsiteX1" fmla="*/ 2300639 w 2300639"/>
                <a:gd name="connsiteY1" fmla="*/ 0 h 742500"/>
                <a:gd name="connsiteX2" fmla="*/ 2300639 w 2300639"/>
                <a:gd name="connsiteY2" fmla="*/ 742500 h 742500"/>
                <a:gd name="connsiteX3" fmla="*/ 0 w 2300639"/>
                <a:gd name="connsiteY3" fmla="*/ 742500 h 742500"/>
                <a:gd name="connsiteX4" fmla="*/ 0 w 2300639"/>
                <a:gd name="connsiteY4" fmla="*/ 0 h 7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639" h="742500">
                  <a:moveTo>
                    <a:pt x="0" y="0"/>
                  </a:moveTo>
                  <a:lnTo>
                    <a:pt x="2300639" y="0"/>
                  </a:lnTo>
                  <a:lnTo>
                    <a:pt x="2300639" y="742500"/>
                  </a:lnTo>
                  <a:lnTo>
                    <a:pt x="0" y="7425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2400" b="1" kern="12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Hod admin</a:t>
              </a:r>
              <a:endParaRPr lang="en-US" sz="2400" b="1" kern="1200" dirty="0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95F9A1-20B2-4008-99D4-C0716CF986BD}"/>
              </a:ext>
            </a:extLst>
          </p:cNvPr>
          <p:cNvGrpSpPr/>
          <p:nvPr/>
        </p:nvGrpSpPr>
        <p:grpSpPr>
          <a:xfrm>
            <a:off x="4481848" y="5179889"/>
            <a:ext cx="2870127" cy="2082995"/>
            <a:chOff x="7602467" y="3012270"/>
            <a:chExt cx="1599216" cy="1160631"/>
          </a:xfrm>
          <a:scene3d>
            <a:camera prst="orthographicFront">
              <a:rot lat="3000000" lon="0" rev="21599987"/>
            </a:camera>
            <a:lightRig rig="sunse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0B9DFB-CCB9-43E3-B753-96E506DA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2467" y="3276083"/>
              <a:ext cx="633007" cy="633007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AF20BA-EA8F-45B7-A379-A3B5C907D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1052" y="3012270"/>
              <a:ext cx="1160631" cy="1160631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</p:grp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7996DD9D-065A-467B-A0B6-EBC920A23D59}"/>
              </a:ext>
            </a:extLst>
          </p:cNvPr>
          <p:cNvSpPr/>
          <p:nvPr/>
        </p:nvSpPr>
        <p:spPr>
          <a:xfrm>
            <a:off x="204365" y="904814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Manage Session Year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CDCCFC9C-DE78-4F8F-9635-E7850D40C066}"/>
              </a:ext>
            </a:extLst>
          </p:cNvPr>
          <p:cNvSpPr/>
          <p:nvPr/>
        </p:nvSpPr>
        <p:spPr>
          <a:xfrm>
            <a:off x="204365" y="1511300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Student Feedback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4740505B-BA44-4EBD-98FE-4C6859394155}"/>
              </a:ext>
            </a:extLst>
          </p:cNvPr>
          <p:cNvSpPr/>
          <p:nvPr/>
        </p:nvSpPr>
        <p:spPr>
          <a:xfrm>
            <a:off x="204365" y="2138831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Staff Feedback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5721B981-4810-4587-9855-BB5B8BFE708E}"/>
              </a:ext>
            </a:extLst>
          </p:cNvPr>
          <p:cNvSpPr/>
          <p:nvPr/>
        </p:nvSpPr>
        <p:spPr>
          <a:xfrm>
            <a:off x="204365" y="2766362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Student Leave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D5412517-013F-4A0D-AD60-AE90148F5619}"/>
              </a:ext>
            </a:extLst>
          </p:cNvPr>
          <p:cNvSpPr/>
          <p:nvPr/>
        </p:nvSpPr>
        <p:spPr>
          <a:xfrm>
            <a:off x="204365" y="3407274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Staff Leave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1151D09B-40CE-456D-A69B-0FF4930A7B4B}"/>
              </a:ext>
            </a:extLst>
          </p:cNvPr>
          <p:cNvSpPr/>
          <p:nvPr/>
        </p:nvSpPr>
        <p:spPr>
          <a:xfrm>
            <a:off x="204365" y="4013760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View Attendance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5" name="Arrow: Pentagon 24">
            <a:extLst>
              <a:ext uri="{FF2B5EF4-FFF2-40B4-BE49-F238E27FC236}">
                <a16:creationId xmlns:a16="http://schemas.microsoft.com/office/drawing/2014/main" id="{D82A6507-171B-4A17-91C1-22C154449349}"/>
              </a:ext>
            </a:extLst>
          </p:cNvPr>
          <p:cNvSpPr/>
          <p:nvPr/>
        </p:nvSpPr>
        <p:spPr>
          <a:xfrm>
            <a:off x="204365" y="4620246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Send Staff Notification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6" name="Arrow: Pentagon 25">
            <a:extLst>
              <a:ext uri="{FF2B5EF4-FFF2-40B4-BE49-F238E27FC236}">
                <a16:creationId xmlns:a16="http://schemas.microsoft.com/office/drawing/2014/main" id="{356930E8-7843-4E10-BCEB-8690867DFB9C}"/>
              </a:ext>
            </a:extLst>
          </p:cNvPr>
          <p:cNvSpPr/>
          <p:nvPr/>
        </p:nvSpPr>
        <p:spPr>
          <a:xfrm>
            <a:off x="204365" y="5252132"/>
            <a:ext cx="1684090" cy="508000"/>
          </a:xfrm>
          <a:prstGeom prst="homePlat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Send Student Notification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473D04-DFD6-4BB4-9575-2812FAE095C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178741" y="1585258"/>
            <a:ext cx="8063215" cy="397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1468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accent5">
                <a:lumMod val="60000"/>
                <a:lumOff val="40000"/>
              </a:schemeClr>
            </a:gs>
            <a:gs pos="65000">
              <a:schemeClr val="bg2">
                <a:lumMod val="75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810" y="223127"/>
            <a:ext cx="6521001" cy="766429"/>
          </a:xfrm>
        </p:spPr>
        <p:txBody>
          <a:bodyPr>
            <a:normAutofit/>
          </a:bodyPr>
          <a:lstStyle/>
          <a:p>
            <a:pPr algn="ctr"/>
            <a:r>
              <a:rPr lang="vi-VN" sz="2800" dirty="0">
                <a:latin typeface="Candara" panose="020E0502030303020204" pitchFamily="34" charset="0"/>
              </a:rPr>
              <a:t>Student management in django</a:t>
            </a:r>
            <a:endParaRPr lang="en-US" sz="2800" dirty="0">
              <a:latin typeface="Candara" panose="020E0502030303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8CA2A1-A5B3-4A38-BBE7-70A5B87501A5}"/>
              </a:ext>
            </a:extLst>
          </p:cNvPr>
          <p:cNvGrpSpPr/>
          <p:nvPr/>
        </p:nvGrpSpPr>
        <p:grpSpPr>
          <a:xfrm>
            <a:off x="10398064" y="3060358"/>
            <a:ext cx="1801404" cy="1906803"/>
            <a:chOff x="69326" y="2666985"/>
            <a:chExt cx="2300639" cy="2265475"/>
          </a:xfrm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9BF8C7B-F25C-4B95-B720-85046BEC1A88}"/>
                </a:ext>
              </a:extLst>
            </p:cNvPr>
            <p:cNvSpPr/>
            <p:nvPr/>
          </p:nvSpPr>
          <p:spPr>
            <a:xfrm>
              <a:off x="591934" y="2666985"/>
              <a:ext cx="1255425" cy="125542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/>
          </p:style>
        </p:sp>
        <p:sp>
          <p:nvSpPr>
            <p:cNvPr id="9" name="Rectangle 8" descr="Contract RTL">
              <a:extLst>
                <a:ext uri="{FF2B5EF4-FFF2-40B4-BE49-F238E27FC236}">
                  <a16:creationId xmlns:a16="http://schemas.microsoft.com/office/drawing/2014/main" id="{C9B731B8-46EB-4DBC-8464-F0C94FF4CA5D}"/>
                </a:ext>
              </a:extLst>
            </p:cNvPr>
            <p:cNvSpPr/>
            <p:nvPr/>
          </p:nvSpPr>
          <p:spPr>
            <a:xfrm>
              <a:off x="859484" y="2934535"/>
              <a:ext cx="720326" cy="72032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576A17-575E-49B9-8B64-CF46F7532A09}"/>
                </a:ext>
              </a:extLst>
            </p:cNvPr>
            <p:cNvSpPr/>
            <p:nvPr/>
          </p:nvSpPr>
          <p:spPr>
            <a:xfrm>
              <a:off x="69326" y="4189960"/>
              <a:ext cx="2300639" cy="742500"/>
            </a:xfrm>
            <a:custGeom>
              <a:avLst/>
              <a:gdLst>
                <a:gd name="connsiteX0" fmla="*/ 0 w 2300639"/>
                <a:gd name="connsiteY0" fmla="*/ 0 h 742500"/>
                <a:gd name="connsiteX1" fmla="*/ 2300639 w 2300639"/>
                <a:gd name="connsiteY1" fmla="*/ 0 h 742500"/>
                <a:gd name="connsiteX2" fmla="*/ 2300639 w 2300639"/>
                <a:gd name="connsiteY2" fmla="*/ 742500 h 742500"/>
                <a:gd name="connsiteX3" fmla="*/ 0 w 2300639"/>
                <a:gd name="connsiteY3" fmla="*/ 742500 h 742500"/>
                <a:gd name="connsiteX4" fmla="*/ 0 w 2300639"/>
                <a:gd name="connsiteY4" fmla="*/ 0 h 7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639" h="742500">
                  <a:moveTo>
                    <a:pt x="0" y="0"/>
                  </a:moveTo>
                  <a:lnTo>
                    <a:pt x="2300639" y="0"/>
                  </a:lnTo>
                  <a:lnTo>
                    <a:pt x="2300639" y="742500"/>
                  </a:lnTo>
                  <a:lnTo>
                    <a:pt x="0" y="7425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2400" b="1" kern="12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Students</a:t>
              </a:r>
              <a:endParaRPr lang="en-US" sz="2400" b="1" kern="1200" dirty="0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95F9A1-20B2-4008-99D4-C0716CF986BD}"/>
              </a:ext>
            </a:extLst>
          </p:cNvPr>
          <p:cNvGrpSpPr/>
          <p:nvPr/>
        </p:nvGrpSpPr>
        <p:grpSpPr>
          <a:xfrm>
            <a:off x="4481848" y="5179889"/>
            <a:ext cx="2870127" cy="2082995"/>
            <a:chOff x="7602467" y="3012270"/>
            <a:chExt cx="1599216" cy="1160631"/>
          </a:xfrm>
          <a:scene3d>
            <a:camera prst="orthographicFront">
              <a:rot lat="3000000" lon="0" rev="21599987"/>
            </a:camera>
            <a:lightRig rig="sunse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0B9DFB-CCB9-43E3-B753-96E506DA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2467" y="3276083"/>
              <a:ext cx="633007" cy="633007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AF20BA-EA8F-45B7-A379-A3B5C907D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1052" y="3012270"/>
              <a:ext cx="1160631" cy="1160631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</p:grp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7996DD9D-065A-467B-A0B6-EBC920A23D59}"/>
              </a:ext>
            </a:extLst>
          </p:cNvPr>
          <p:cNvSpPr/>
          <p:nvPr/>
        </p:nvSpPr>
        <p:spPr>
          <a:xfrm>
            <a:off x="211996" y="1755714"/>
            <a:ext cx="1684090" cy="508000"/>
          </a:xfrm>
          <a:prstGeom prst="homePlat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Home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9" name="Arrow: Pentagon 18">
            <a:hlinkClick r:id="rId6" action="ppaction://hlinksldjump"/>
            <a:extLst>
              <a:ext uri="{FF2B5EF4-FFF2-40B4-BE49-F238E27FC236}">
                <a16:creationId xmlns:a16="http://schemas.microsoft.com/office/drawing/2014/main" id="{CDCCFC9C-DE78-4F8F-9635-E7850D40C066}"/>
              </a:ext>
            </a:extLst>
          </p:cNvPr>
          <p:cNvSpPr/>
          <p:nvPr/>
        </p:nvSpPr>
        <p:spPr>
          <a:xfrm>
            <a:off x="211996" y="2362200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400" dirty="0">
                <a:latin typeface="Candara" panose="020E0502030303020204" pitchFamily="34" charset="0"/>
              </a:rPr>
              <a:t>View Attendance Data</a:t>
            </a:r>
            <a:endParaRPr lang="en-US" sz="1400" dirty="0">
              <a:latin typeface="Candara" panose="020E0502030303020204" pitchFamily="34" charset="0"/>
            </a:endParaRP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4740505B-BA44-4EBD-98FE-4C6859394155}"/>
              </a:ext>
            </a:extLst>
          </p:cNvPr>
          <p:cNvSpPr/>
          <p:nvPr/>
        </p:nvSpPr>
        <p:spPr>
          <a:xfrm>
            <a:off x="211996" y="2989731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Apply for leave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5721B981-4810-4587-9855-BB5B8BFE708E}"/>
              </a:ext>
            </a:extLst>
          </p:cNvPr>
          <p:cNvSpPr/>
          <p:nvPr/>
        </p:nvSpPr>
        <p:spPr>
          <a:xfrm>
            <a:off x="211996" y="3617262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Feedback Message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D5412517-013F-4A0D-AD60-AE90148F5619}"/>
              </a:ext>
            </a:extLst>
          </p:cNvPr>
          <p:cNvSpPr/>
          <p:nvPr/>
        </p:nvSpPr>
        <p:spPr>
          <a:xfrm>
            <a:off x="211996" y="4258174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Grade Card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1151D09B-40CE-456D-A69B-0FF4930A7B4B}"/>
              </a:ext>
            </a:extLst>
          </p:cNvPr>
          <p:cNvSpPr/>
          <p:nvPr/>
        </p:nvSpPr>
        <p:spPr>
          <a:xfrm>
            <a:off x="211996" y="4864660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Notification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473D04-DFD6-4BB4-9575-2812FAE095C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178741" y="1594392"/>
            <a:ext cx="8063215" cy="396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0266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accent5">
                <a:lumMod val="60000"/>
                <a:lumOff val="40000"/>
              </a:schemeClr>
            </a:gs>
            <a:gs pos="65000">
              <a:schemeClr val="bg2">
                <a:lumMod val="75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810" y="223127"/>
            <a:ext cx="6521001" cy="766429"/>
          </a:xfrm>
        </p:spPr>
        <p:txBody>
          <a:bodyPr>
            <a:normAutofit/>
          </a:bodyPr>
          <a:lstStyle/>
          <a:p>
            <a:pPr algn="ctr"/>
            <a:r>
              <a:rPr lang="vi-VN" sz="2800" dirty="0">
                <a:latin typeface="Candara" panose="020E0502030303020204" pitchFamily="34" charset="0"/>
              </a:rPr>
              <a:t>Student management in django</a:t>
            </a:r>
            <a:endParaRPr lang="en-US" sz="2800" dirty="0">
              <a:latin typeface="Candara" panose="020E0502030303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8CA2A1-A5B3-4A38-BBE7-70A5B87501A5}"/>
              </a:ext>
            </a:extLst>
          </p:cNvPr>
          <p:cNvGrpSpPr/>
          <p:nvPr/>
        </p:nvGrpSpPr>
        <p:grpSpPr>
          <a:xfrm>
            <a:off x="10398064" y="3060358"/>
            <a:ext cx="1801404" cy="1906803"/>
            <a:chOff x="69326" y="2666985"/>
            <a:chExt cx="2300639" cy="2265475"/>
          </a:xfrm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9BF8C7B-F25C-4B95-B720-85046BEC1A88}"/>
                </a:ext>
              </a:extLst>
            </p:cNvPr>
            <p:cNvSpPr/>
            <p:nvPr/>
          </p:nvSpPr>
          <p:spPr>
            <a:xfrm>
              <a:off x="591934" y="2666985"/>
              <a:ext cx="1255425" cy="125542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/>
          </p:style>
        </p:sp>
        <p:sp>
          <p:nvSpPr>
            <p:cNvPr id="9" name="Rectangle 8" descr="Contract RTL">
              <a:extLst>
                <a:ext uri="{FF2B5EF4-FFF2-40B4-BE49-F238E27FC236}">
                  <a16:creationId xmlns:a16="http://schemas.microsoft.com/office/drawing/2014/main" id="{C9B731B8-46EB-4DBC-8464-F0C94FF4CA5D}"/>
                </a:ext>
              </a:extLst>
            </p:cNvPr>
            <p:cNvSpPr/>
            <p:nvPr/>
          </p:nvSpPr>
          <p:spPr>
            <a:xfrm>
              <a:off x="859484" y="2934535"/>
              <a:ext cx="720326" cy="72032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576A17-575E-49B9-8B64-CF46F7532A09}"/>
                </a:ext>
              </a:extLst>
            </p:cNvPr>
            <p:cNvSpPr/>
            <p:nvPr/>
          </p:nvSpPr>
          <p:spPr>
            <a:xfrm>
              <a:off x="69326" y="4189960"/>
              <a:ext cx="2300639" cy="742500"/>
            </a:xfrm>
            <a:custGeom>
              <a:avLst/>
              <a:gdLst>
                <a:gd name="connsiteX0" fmla="*/ 0 w 2300639"/>
                <a:gd name="connsiteY0" fmla="*/ 0 h 742500"/>
                <a:gd name="connsiteX1" fmla="*/ 2300639 w 2300639"/>
                <a:gd name="connsiteY1" fmla="*/ 0 h 742500"/>
                <a:gd name="connsiteX2" fmla="*/ 2300639 w 2300639"/>
                <a:gd name="connsiteY2" fmla="*/ 742500 h 742500"/>
                <a:gd name="connsiteX3" fmla="*/ 0 w 2300639"/>
                <a:gd name="connsiteY3" fmla="*/ 742500 h 742500"/>
                <a:gd name="connsiteX4" fmla="*/ 0 w 2300639"/>
                <a:gd name="connsiteY4" fmla="*/ 0 h 7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639" h="742500">
                  <a:moveTo>
                    <a:pt x="0" y="0"/>
                  </a:moveTo>
                  <a:lnTo>
                    <a:pt x="2300639" y="0"/>
                  </a:lnTo>
                  <a:lnTo>
                    <a:pt x="2300639" y="742500"/>
                  </a:lnTo>
                  <a:lnTo>
                    <a:pt x="0" y="7425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2400" b="1" kern="12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Students</a:t>
              </a:r>
              <a:endParaRPr lang="en-US" sz="2400" b="1" kern="1200" dirty="0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95F9A1-20B2-4008-99D4-C0716CF986BD}"/>
              </a:ext>
            </a:extLst>
          </p:cNvPr>
          <p:cNvGrpSpPr/>
          <p:nvPr/>
        </p:nvGrpSpPr>
        <p:grpSpPr>
          <a:xfrm>
            <a:off x="4481848" y="5179889"/>
            <a:ext cx="2870127" cy="2082995"/>
            <a:chOff x="7602467" y="3012270"/>
            <a:chExt cx="1599216" cy="1160631"/>
          </a:xfrm>
          <a:scene3d>
            <a:camera prst="orthographicFront">
              <a:rot lat="3000000" lon="0" rev="21599987"/>
            </a:camera>
            <a:lightRig rig="sunse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0B9DFB-CCB9-43E3-B753-96E506DA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2467" y="3276083"/>
              <a:ext cx="633007" cy="633007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AF20BA-EA8F-45B7-A379-A3B5C907D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1052" y="3012270"/>
              <a:ext cx="1160631" cy="1160631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</p:grp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7996DD9D-065A-467B-A0B6-EBC920A23D59}"/>
              </a:ext>
            </a:extLst>
          </p:cNvPr>
          <p:cNvSpPr/>
          <p:nvPr/>
        </p:nvSpPr>
        <p:spPr>
          <a:xfrm>
            <a:off x="211996" y="1755714"/>
            <a:ext cx="1684090" cy="508000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Home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CDCCFC9C-DE78-4F8F-9635-E7850D40C066}"/>
              </a:ext>
            </a:extLst>
          </p:cNvPr>
          <p:cNvSpPr/>
          <p:nvPr/>
        </p:nvSpPr>
        <p:spPr>
          <a:xfrm>
            <a:off x="211996" y="2362200"/>
            <a:ext cx="1684090" cy="508000"/>
          </a:xfrm>
          <a:prstGeom prst="homePlat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400" dirty="0">
                <a:latin typeface="Candara" panose="020E0502030303020204" pitchFamily="34" charset="0"/>
              </a:rPr>
              <a:t>View Attendance Data</a:t>
            </a:r>
            <a:endParaRPr lang="en-US" sz="1400" dirty="0">
              <a:latin typeface="Candara" panose="020E0502030303020204" pitchFamily="34" charset="0"/>
            </a:endParaRPr>
          </a:p>
        </p:txBody>
      </p:sp>
      <p:sp>
        <p:nvSpPr>
          <p:cNvPr id="21" name="Arrow: Pentagon 20">
            <a:hlinkClick r:id="rId6" action="ppaction://hlinksldjump"/>
            <a:extLst>
              <a:ext uri="{FF2B5EF4-FFF2-40B4-BE49-F238E27FC236}">
                <a16:creationId xmlns:a16="http://schemas.microsoft.com/office/drawing/2014/main" id="{4740505B-BA44-4EBD-98FE-4C6859394155}"/>
              </a:ext>
            </a:extLst>
          </p:cNvPr>
          <p:cNvSpPr/>
          <p:nvPr/>
        </p:nvSpPr>
        <p:spPr>
          <a:xfrm>
            <a:off x="211996" y="2989731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Apply for leave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5721B981-4810-4587-9855-BB5B8BFE708E}"/>
              </a:ext>
            </a:extLst>
          </p:cNvPr>
          <p:cNvSpPr/>
          <p:nvPr/>
        </p:nvSpPr>
        <p:spPr>
          <a:xfrm>
            <a:off x="211996" y="3617262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Feedback Message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D5412517-013F-4A0D-AD60-AE90148F5619}"/>
              </a:ext>
            </a:extLst>
          </p:cNvPr>
          <p:cNvSpPr/>
          <p:nvPr/>
        </p:nvSpPr>
        <p:spPr>
          <a:xfrm>
            <a:off x="211996" y="4258174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Grade Card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1151D09B-40CE-456D-A69B-0FF4930A7B4B}"/>
              </a:ext>
            </a:extLst>
          </p:cNvPr>
          <p:cNvSpPr/>
          <p:nvPr/>
        </p:nvSpPr>
        <p:spPr>
          <a:xfrm>
            <a:off x="211996" y="4864660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Notification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473D04-DFD6-4BB4-9575-2812FAE095C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178741" y="1602791"/>
            <a:ext cx="8063215" cy="39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3541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accent5">
                <a:lumMod val="60000"/>
                <a:lumOff val="40000"/>
              </a:schemeClr>
            </a:gs>
            <a:gs pos="65000">
              <a:schemeClr val="bg2">
                <a:lumMod val="75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2" y="43821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vi-VN" sz="4000" dirty="0">
                <a:latin typeface="Candara" panose="020E0502030303020204" pitchFamily="34" charset="0"/>
              </a:rPr>
              <a:t>Student management in django</a:t>
            </a:r>
            <a:br>
              <a:rPr lang="vi-VN" sz="4000" dirty="0">
                <a:latin typeface="Candara" panose="020E0502030303020204" pitchFamily="34" charset="0"/>
              </a:rPr>
            </a:br>
            <a:r>
              <a:rPr lang="vi-VN" dirty="0">
                <a:latin typeface="Candara" panose="020E0502030303020204" pitchFamily="34" charset="0"/>
              </a:rPr>
              <a:t>topics &amp; contents</a:t>
            </a:r>
            <a:endParaRPr lang="en-US" sz="4000" dirty="0">
              <a:latin typeface="Candara" panose="020E0502030303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EB39F65-538B-4193-A952-047FABB3E6F8}"/>
              </a:ext>
            </a:extLst>
          </p:cNvPr>
          <p:cNvGrpSpPr/>
          <p:nvPr/>
        </p:nvGrpSpPr>
        <p:grpSpPr>
          <a:xfrm>
            <a:off x="1318322" y="2596070"/>
            <a:ext cx="2300639" cy="2388961"/>
            <a:chOff x="1318322" y="2596070"/>
            <a:chExt cx="2300639" cy="238896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B43B3BF-F820-432B-AF5E-B84C1C799B5D}"/>
                </a:ext>
              </a:extLst>
            </p:cNvPr>
            <p:cNvSpPr/>
            <p:nvPr/>
          </p:nvSpPr>
          <p:spPr>
            <a:xfrm>
              <a:off x="1840929" y="2596070"/>
              <a:ext cx="1255425" cy="1255425"/>
            </a:xfrm>
            <a:prstGeom prst="ellipse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0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/>
          </p:style>
        </p:sp>
        <p:sp>
          <p:nvSpPr>
            <p:cNvPr id="9" name="Rectangle 8" descr="Tools">
              <a:hlinkClick r:id="rId2" action="ppaction://hlinksldjump"/>
              <a:extLst>
                <a:ext uri="{FF2B5EF4-FFF2-40B4-BE49-F238E27FC236}">
                  <a16:creationId xmlns:a16="http://schemas.microsoft.com/office/drawing/2014/main" id="{95DCB751-DA10-48D3-8B23-5F8A6787B331}"/>
                </a:ext>
              </a:extLst>
            </p:cNvPr>
            <p:cNvSpPr/>
            <p:nvPr/>
          </p:nvSpPr>
          <p:spPr>
            <a:xfrm>
              <a:off x="2108479" y="2863620"/>
              <a:ext cx="720326" cy="720326"/>
            </a:xfrm>
            <a:prstGeom prst="rect">
              <a:avLst/>
            </a:pr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0AF789E-5379-4D0C-9CF0-C2B733E3C709}"/>
                </a:ext>
              </a:extLst>
            </p:cNvPr>
            <p:cNvSpPr/>
            <p:nvPr/>
          </p:nvSpPr>
          <p:spPr>
            <a:xfrm>
              <a:off x="1318322" y="4242531"/>
              <a:ext cx="2300639" cy="742500"/>
            </a:xfrm>
            <a:custGeom>
              <a:avLst/>
              <a:gdLst>
                <a:gd name="connsiteX0" fmla="*/ 0 w 2300639"/>
                <a:gd name="connsiteY0" fmla="*/ 0 h 742500"/>
                <a:gd name="connsiteX1" fmla="*/ 2300639 w 2300639"/>
                <a:gd name="connsiteY1" fmla="*/ 0 h 742500"/>
                <a:gd name="connsiteX2" fmla="*/ 2300639 w 2300639"/>
                <a:gd name="connsiteY2" fmla="*/ 742500 h 742500"/>
                <a:gd name="connsiteX3" fmla="*/ 0 w 2300639"/>
                <a:gd name="connsiteY3" fmla="*/ 742500 h 742500"/>
                <a:gd name="connsiteX4" fmla="*/ 0 w 2300639"/>
                <a:gd name="connsiteY4" fmla="*/ 0 h 7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639" h="742500">
                  <a:moveTo>
                    <a:pt x="0" y="0"/>
                  </a:moveTo>
                  <a:lnTo>
                    <a:pt x="2300639" y="0"/>
                  </a:lnTo>
                  <a:lnTo>
                    <a:pt x="2300639" y="742500"/>
                  </a:lnTo>
                  <a:lnTo>
                    <a:pt x="0" y="7425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1400" b="1" kern="1200" dirty="0">
                  <a:solidFill>
                    <a:schemeClr val="tx1">
                      <a:lumMod val="95000"/>
                    </a:schemeClr>
                  </a:solidFill>
                  <a:effectLst/>
                  <a:latin typeface="Candara" panose="020E0502030303020204" pitchFamily="34" charset="0"/>
                </a:rPr>
                <a:t>Design part: Establish the initial modules &amp; the dedicated database</a:t>
              </a:r>
              <a:r>
                <a:rPr lang="en-US" sz="1400" b="1" kern="1200" dirty="0">
                  <a:solidFill>
                    <a:schemeClr val="tx1">
                      <a:lumMod val="95000"/>
                    </a:schemeClr>
                  </a:solidFill>
                  <a:effectLst/>
                  <a:latin typeface="Candara" panose="020E0502030303020204" pitchFamily="34" charset="0"/>
                </a:rPr>
                <a:t>. </a:t>
              </a:r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90AA4D01-167C-4874-840C-14C08215F10D}"/>
              </a:ext>
            </a:extLst>
          </p:cNvPr>
          <p:cNvSpPr/>
          <p:nvPr/>
        </p:nvSpPr>
        <p:spPr>
          <a:xfrm>
            <a:off x="4380450" y="2596070"/>
            <a:ext cx="1255425" cy="1255425"/>
          </a:xfrm>
          <a:prstGeom prst="ellipse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0">
            <a:scrgbClr r="0" g="0" b="0"/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rgbClr r="0" g="0" b="0"/>
          </a:effectRef>
          <a:fontRef idx="minor"/>
        </p:style>
      </p:sp>
      <p:sp>
        <p:nvSpPr>
          <p:cNvPr id="12" name="Rectangle 11" descr="Contract">
            <a:extLst>
              <a:ext uri="{FF2B5EF4-FFF2-40B4-BE49-F238E27FC236}">
                <a16:creationId xmlns:a16="http://schemas.microsoft.com/office/drawing/2014/main" id="{26D71D8A-F90B-4994-8F43-A71A7FD53583}"/>
              </a:ext>
            </a:extLst>
          </p:cNvPr>
          <p:cNvSpPr/>
          <p:nvPr/>
        </p:nvSpPr>
        <p:spPr>
          <a:xfrm>
            <a:off x="4648000" y="2863620"/>
            <a:ext cx="720326" cy="720326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2A368D3-C602-4C22-BC4B-1D54815276C3}"/>
              </a:ext>
            </a:extLst>
          </p:cNvPr>
          <p:cNvSpPr/>
          <p:nvPr/>
        </p:nvSpPr>
        <p:spPr>
          <a:xfrm>
            <a:off x="3979125" y="4242531"/>
            <a:ext cx="2058075" cy="742500"/>
          </a:xfrm>
          <a:custGeom>
            <a:avLst/>
            <a:gdLst>
              <a:gd name="connsiteX0" fmla="*/ 0 w 2058075"/>
              <a:gd name="connsiteY0" fmla="*/ 0 h 742500"/>
              <a:gd name="connsiteX1" fmla="*/ 2058075 w 2058075"/>
              <a:gd name="connsiteY1" fmla="*/ 0 h 742500"/>
              <a:gd name="connsiteX2" fmla="*/ 2058075 w 2058075"/>
              <a:gd name="connsiteY2" fmla="*/ 742500 h 742500"/>
              <a:gd name="connsiteX3" fmla="*/ 0 w 2058075"/>
              <a:gd name="connsiteY3" fmla="*/ 742500 h 742500"/>
              <a:gd name="connsiteX4" fmla="*/ 0 w 2058075"/>
              <a:gd name="connsiteY4" fmla="*/ 0 h 74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8075" h="742500">
                <a:moveTo>
                  <a:pt x="0" y="0"/>
                </a:moveTo>
                <a:lnTo>
                  <a:pt x="2058075" y="0"/>
                </a:lnTo>
                <a:lnTo>
                  <a:pt x="2058075" y="742500"/>
                </a:lnTo>
                <a:lnTo>
                  <a:pt x="0" y="7425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6223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vi-VN" sz="1400" b="1" kern="1200" dirty="0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rPr>
              <a:t>Summary details of interior functions of the project.</a:t>
            </a:r>
            <a:endParaRPr lang="en-US" sz="1400" b="1" kern="1200" dirty="0">
              <a:solidFill>
                <a:schemeClr val="tx1">
                  <a:lumMod val="9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B1EF2B7-5CE9-45E7-9383-A5CD00F00C2D}"/>
              </a:ext>
            </a:extLst>
          </p:cNvPr>
          <p:cNvSpPr/>
          <p:nvPr/>
        </p:nvSpPr>
        <p:spPr>
          <a:xfrm>
            <a:off x="6798688" y="2596070"/>
            <a:ext cx="1255425" cy="1255425"/>
          </a:xfrm>
          <a:prstGeom prst="ellipse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rgbClr r="0" g="0" b="0"/>
          </a:effectRef>
          <a:fontRef idx="minor"/>
        </p:style>
      </p:sp>
      <p:sp>
        <p:nvSpPr>
          <p:cNvPr id="15" name="Rectangle 14" descr="Programmer">
            <a:extLst>
              <a:ext uri="{FF2B5EF4-FFF2-40B4-BE49-F238E27FC236}">
                <a16:creationId xmlns:a16="http://schemas.microsoft.com/office/drawing/2014/main" id="{7864F697-5074-4399-B410-EF22EF4D2A4B}"/>
              </a:ext>
            </a:extLst>
          </p:cNvPr>
          <p:cNvSpPr/>
          <p:nvPr/>
        </p:nvSpPr>
        <p:spPr>
          <a:xfrm>
            <a:off x="7066238" y="2863620"/>
            <a:ext cx="720326" cy="720326"/>
          </a:xfrm>
          <a:prstGeom prst="rect">
            <a:avLst/>
          </a:pr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55A91E0-3874-465F-A669-0161718EFC17}"/>
              </a:ext>
            </a:extLst>
          </p:cNvPr>
          <p:cNvSpPr/>
          <p:nvPr/>
        </p:nvSpPr>
        <p:spPr>
          <a:xfrm>
            <a:off x="6397363" y="4242531"/>
            <a:ext cx="2058075" cy="742500"/>
          </a:xfrm>
          <a:custGeom>
            <a:avLst/>
            <a:gdLst>
              <a:gd name="connsiteX0" fmla="*/ 0 w 2058075"/>
              <a:gd name="connsiteY0" fmla="*/ 0 h 742500"/>
              <a:gd name="connsiteX1" fmla="*/ 2058075 w 2058075"/>
              <a:gd name="connsiteY1" fmla="*/ 0 h 742500"/>
              <a:gd name="connsiteX2" fmla="*/ 2058075 w 2058075"/>
              <a:gd name="connsiteY2" fmla="*/ 742500 h 742500"/>
              <a:gd name="connsiteX3" fmla="*/ 0 w 2058075"/>
              <a:gd name="connsiteY3" fmla="*/ 742500 h 742500"/>
              <a:gd name="connsiteX4" fmla="*/ 0 w 2058075"/>
              <a:gd name="connsiteY4" fmla="*/ 0 h 74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8075" h="742500">
                <a:moveTo>
                  <a:pt x="0" y="0"/>
                </a:moveTo>
                <a:lnTo>
                  <a:pt x="2058075" y="0"/>
                </a:lnTo>
                <a:lnTo>
                  <a:pt x="2058075" y="742500"/>
                </a:lnTo>
                <a:lnTo>
                  <a:pt x="0" y="7425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6223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vi-VN" sz="1400" b="1" kern="1200" dirty="0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rPr>
              <a:t>Closely Observe for project by deploying the code and testing</a:t>
            </a:r>
            <a:r>
              <a:rPr lang="vi-VN" sz="1400" kern="1200" dirty="0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rPr>
              <a:t>.</a:t>
            </a:r>
            <a:endParaRPr lang="en-US" sz="1400" kern="1200" dirty="0">
              <a:solidFill>
                <a:schemeClr val="tx1">
                  <a:lumMod val="9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B6EB996-31B5-4A63-8A6A-68C0B4DC9AA5}"/>
              </a:ext>
            </a:extLst>
          </p:cNvPr>
          <p:cNvSpPr/>
          <p:nvPr/>
        </p:nvSpPr>
        <p:spPr>
          <a:xfrm>
            <a:off x="9216926" y="2596070"/>
            <a:ext cx="1255425" cy="1255425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rgbClr r="0" g="0" b="0"/>
          </a:effectRef>
          <a:fontRef idx="minor"/>
        </p:style>
      </p:sp>
      <p:sp>
        <p:nvSpPr>
          <p:cNvPr id="18" name="Rectangle 17" descr="Presentation with pie chart">
            <a:extLst>
              <a:ext uri="{FF2B5EF4-FFF2-40B4-BE49-F238E27FC236}">
                <a16:creationId xmlns:a16="http://schemas.microsoft.com/office/drawing/2014/main" id="{30F1C15C-6EBB-4DDE-BD81-A385D30ACBB3}"/>
              </a:ext>
            </a:extLst>
          </p:cNvPr>
          <p:cNvSpPr/>
          <p:nvPr/>
        </p:nvSpPr>
        <p:spPr>
          <a:xfrm>
            <a:off x="9484476" y="2863620"/>
            <a:ext cx="720326" cy="720326"/>
          </a:xfrm>
          <a:prstGeom prst="rect">
            <a:avLst/>
          </a:pr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0818B16-4FBB-4F21-8D13-EC76CA935875}"/>
              </a:ext>
            </a:extLst>
          </p:cNvPr>
          <p:cNvSpPr/>
          <p:nvPr/>
        </p:nvSpPr>
        <p:spPr>
          <a:xfrm>
            <a:off x="8815602" y="4242531"/>
            <a:ext cx="2058075" cy="742500"/>
          </a:xfrm>
          <a:custGeom>
            <a:avLst/>
            <a:gdLst>
              <a:gd name="connsiteX0" fmla="*/ 0 w 2058075"/>
              <a:gd name="connsiteY0" fmla="*/ 0 h 742500"/>
              <a:gd name="connsiteX1" fmla="*/ 2058075 w 2058075"/>
              <a:gd name="connsiteY1" fmla="*/ 0 h 742500"/>
              <a:gd name="connsiteX2" fmla="*/ 2058075 w 2058075"/>
              <a:gd name="connsiteY2" fmla="*/ 742500 h 742500"/>
              <a:gd name="connsiteX3" fmla="*/ 0 w 2058075"/>
              <a:gd name="connsiteY3" fmla="*/ 742500 h 742500"/>
              <a:gd name="connsiteX4" fmla="*/ 0 w 2058075"/>
              <a:gd name="connsiteY4" fmla="*/ 0 h 74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8075" h="742500">
                <a:moveTo>
                  <a:pt x="0" y="0"/>
                </a:moveTo>
                <a:lnTo>
                  <a:pt x="2058075" y="0"/>
                </a:lnTo>
                <a:lnTo>
                  <a:pt x="2058075" y="742500"/>
                </a:lnTo>
                <a:lnTo>
                  <a:pt x="0" y="7425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6223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vi-VN" sz="1400" b="1" kern="1200" dirty="0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rPr>
              <a:t>Conculsion: reaching to conclusion of the project using Django.</a:t>
            </a:r>
            <a:endParaRPr lang="en-US" sz="1400" b="1" kern="1200" dirty="0">
              <a:solidFill>
                <a:schemeClr val="tx1">
                  <a:lumMod val="95000"/>
                </a:schemeClr>
              </a:solidFill>
              <a:latin typeface="Candara" panose="020E0502030303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95F9A1-20B2-4008-99D4-C0716CF986BD}"/>
              </a:ext>
            </a:extLst>
          </p:cNvPr>
          <p:cNvGrpSpPr/>
          <p:nvPr/>
        </p:nvGrpSpPr>
        <p:grpSpPr>
          <a:xfrm>
            <a:off x="4481848" y="5179889"/>
            <a:ext cx="2870127" cy="2082995"/>
            <a:chOff x="7602467" y="3012270"/>
            <a:chExt cx="1599216" cy="1160631"/>
          </a:xfrm>
          <a:scene3d>
            <a:camera prst="orthographicFront">
              <a:rot lat="3000000" lon="0" rev="21599987"/>
            </a:camera>
            <a:lightRig rig="sunse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0B9DFB-CCB9-43E3-B753-96E506DA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02467" y="3276083"/>
              <a:ext cx="633007" cy="633007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AF20BA-EA8F-45B7-A379-A3B5C907D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041052" y="3012270"/>
              <a:ext cx="1160631" cy="1160631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</p:grpSp>
    </p:spTree>
    <p:extLst>
      <p:ext uri="{BB962C8B-B14F-4D97-AF65-F5344CB8AC3E}">
        <p14:creationId xmlns:p14="http://schemas.microsoft.com/office/powerpoint/2010/main" val="3941733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accent5">
                <a:lumMod val="60000"/>
                <a:lumOff val="40000"/>
              </a:schemeClr>
            </a:gs>
            <a:gs pos="65000">
              <a:schemeClr val="bg2">
                <a:lumMod val="75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810" y="223127"/>
            <a:ext cx="6521001" cy="766429"/>
          </a:xfrm>
        </p:spPr>
        <p:txBody>
          <a:bodyPr>
            <a:normAutofit/>
          </a:bodyPr>
          <a:lstStyle/>
          <a:p>
            <a:pPr algn="ctr"/>
            <a:r>
              <a:rPr lang="vi-VN" sz="2800" dirty="0">
                <a:latin typeface="Candara" panose="020E0502030303020204" pitchFamily="34" charset="0"/>
              </a:rPr>
              <a:t>Student management in django</a:t>
            </a:r>
            <a:endParaRPr lang="en-US" sz="2800" dirty="0">
              <a:latin typeface="Candara" panose="020E0502030303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8CA2A1-A5B3-4A38-BBE7-70A5B87501A5}"/>
              </a:ext>
            </a:extLst>
          </p:cNvPr>
          <p:cNvGrpSpPr/>
          <p:nvPr/>
        </p:nvGrpSpPr>
        <p:grpSpPr>
          <a:xfrm>
            <a:off x="10398064" y="3060358"/>
            <a:ext cx="1801404" cy="1906803"/>
            <a:chOff x="69326" y="2666985"/>
            <a:chExt cx="2300639" cy="2265475"/>
          </a:xfrm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9BF8C7B-F25C-4B95-B720-85046BEC1A88}"/>
                </a:ext>
              </a:extLst>
            </p:cNvPr>
            <p:cNvSpPr/>
            <p:nvPr/>
          </p:nvSpPr>
          <p:spPr>
            <a:xfrm>
              <a:off x="591934" y="2666985"/>
              <a:ext cx="1255425" cy="125542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/>
          </p:style>
        </p:sp>
        <p:sp>
          <p:nvSpPr>
            <p:cNvPr id="9" name="Rectangle 8" descr="Contract RTL">
              <a:extLst>
                <a:ext uri="{FF2B5EF4-FFF2-40B4-BE49-F238E27FC236}">
                  <a16:creationId xmlns:a16="http://schemas.microsoft.com/office/drawing/2014/main" id="{C9B731B8-46EB-4DBC-8464-F0C94FF4CA5D}"/>
                </a:ext>
              </a:extLst>
            </p:cNvPr>
            <p:cNvSpPr/>
            <p:nvPr/>
          </p:nvSpPr>
          <p:spPr>
            <a:xfrm>
              <a:off x="859484" y="2934535"/>
              <a:ext cx="720326" cy="72032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576A17-575E-49B9-8B64-CF46F7532A09}"/>
                </a:ext>
              </a:extLst>
            </p:cNvPr>
            <p:cNvSpPr/>
            <p:nvPr/>
          </p:nvSpPr>
          <p:spPr>
            <a:xfrm>
              <a:off x="69326" y="4189960"/>
              <a:ext cx="2300639" cy="742500"/>
            </a:xfrm>
            <a:custGeom>
              <a:avLst/>
              <a:gdLst>
                <a:gd name="connsiteX0" fmla="*/ 0 w 2300639"/>
                <a:gd name="connsiteY0" fmla="*/ 0 h 742500"/>
                <a:gd name="connsiteX1" fmla="*/ 2300639 w 2300639"/>
                <a:gd name="connsiteY1" fmla="*/ 0 h 742500"/>
                <a:gd name="connsiteX2" fmla="*/ 2300639 w 2300639"/>
                <a:gd name="connsiteY2" fmla="*/ 742500 h 742500"/>
                <a:gd name="connsiteX3" fmla="*/ 0 w 2300639"/>
                <a:gd name="connsiteY3" fmla="*/ 742500 h 742500"/>
                <a:gd name="connsiteX4" fmla="*/ 0 w 2300639"/>
                <a:gd name="connsiteY4" fmla="*/ 0 h 7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639" h="742500">
                  <a:moveTo>
                    <a:pt x="0" y="0"/>
                  </a:moveTo>
                  <a:lnTo>
                    <a:pt x="2300639" y="0"/>
                  </a:lnTo>
                  <a:lnTo>
                    <a:pt x="2300639" y="742500"/>
                  </a:lnTo>
                  <a:lnTo>
                    <a:pt x="0" y="7425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2400" b="1" kern="12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Students</a:t>
              </a:r>
              <a:endParaRPr lang="en-US" sz="2400" b="1" kern="1200" dirty="0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95F9A1-20B2-4008-99D4-C0716CF986BD}"/>
              </a:ext>
            </a:extLst>
          </p:cNvPr>
          <p:cNvGrpSpPr/>
          <p:nvPr/>
        </p:nvGrpSpPr>
        <p:grpSpPr>
          <a:xfrm>
            <a:off x="4481848" y="5179889"/>
            <a:ext cx="2870127" cy="2082995"/>
            <a:chOff x="7602467" y="3012270"/>
            <a:chExt cx="1599216" cy="1160631"/>
          </a:xfrm>
          <a:scene3d>
            <a:camera prst="orthographicFront">
              <a:rot lat="3000000" lon="0" rev="21599987"/>
            </a:camera>
            <a:lightRig rig="sunse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0B9DFB-CCB9-43E3-B753-96E506DA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2467" y="3276083"/>
              <a:ext cx="633007" cy="633007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AF20BA-EA8F-45B7-A379-A3B5C907D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1052" y="3012270"/>
              <a:ext cx="1160631" cy="1160631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</p:grp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7996DD9D-065A-467B-A0B6-EBC920A23D59}"/>
              </a:ext>
            </a:extLst>
          </p:cNvPr>
          <p:cNvSpPr/>
          <p:nvPr/>
        </p:nvSpPr>
        <p:spPr>
          <a:xfrm>
            <a:off x="211996" y="1755714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Home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CDCCFC9C-DE78-4F8F-9635-E7850D40C066}"/>
              </a:ext>
            </a:extLst>
          </p:cNvPr>
          <p:cNvSpPr/>
          <p:nvPr/>
        </p:nvSpPr>
        <p:spPr>
          <a:xfrm>
            <a:off x="211996" y="2362200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400" dirty="0">
                <a:latin typeface="Candara" panose="020E0502030303020204" pitchFamily="34" charset="0"/>
              </a:rPr>
              <a:t>View Attendance Data</a:t>
            </a:r>
            <a:endParaRPr lang="en-US" sz="1400" dirty="0">
              <a:latin typeface="Candara" panose="020E0502030303020204" pitchFamily="34" charset="0"/>
            </a:endParaRP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4740505B-BA44-4EBD-98FE-4C6859394155}"/>
              </a:ext>
            </a:extLst>
          </p:cNvPr>
          <p:cNvSpPr/>
          <p:nvPr/>
        </p:nvSpPr>
        <p:spPr>
          <a:xfrm>
            <a:off x="211996" y="2989731"/>
            <a:ext cx="1684090" cy="508000"/>
          </a:xfrm>
          <a:prstGeom prst="homePlat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Apply for leave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2" name="Arrow: Pentagon 21">
            <a:hlinkClick r:id="rId6" action="ppaction://hlinksldjump"/>
            <a:extLst>
              <a:ext uri="{FF2B5EF4-FFF2-40B4-BE49-F238E27FC236}">
                <a16:creationId xmlns:a16="http://schemas.microsoft.com/office/drawing/2014/main" id="{5721B981-4810-4587-9855-BB5B8BFE708E}"/>
              </a:ext>
            </a:extLst>
          </p:cNvPr>
          <p:cNvSpPr/>
          <p:nvPr/>
        </p:nvSpPr>
        <p:spPr>
          <a:xfrm>
            <a:off x="211996" y="3617262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Feedback Message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D5412517-013F-4A0D-AD60-AE90148F5619}"/>
              </a:ext>
            </a:extLst>
          </p:cNvPr>
          <p:cNvSpPr/>
          <p:nvPr/>
        </p:nvSpPr>
        <p:spPr>
          <a:xfrm>
            <a:off x="211996" y="4258174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Grade Card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1151D09B-40CE-456D-A69B-0FF4930A7B4B}"/>
              </a:ext>
            </a:extLst>
          </p:cNvPr>
          <p:cNvSpPr/>
          <p:nvPr/>
        </p:nvSpPr>
        <p:spPr>
          <a:xfrm>
            <a:off x="211996" y="4864660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Notification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473D04-DFD6-4BB4-9575-2812FAE095C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264850" y="1602791"/>
            <a:ext cx="7890996" cy="394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8219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accent5">
                <a:lumMod val="60000"/>
                <a:lumOff val="40000"/>
              </a:schemeClr>
            </a:gs>
            <a:gs pos="65000">
              <a:schemeClr val="bg2">
                <a:lumMod val="75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810" y="223127"/>
            <a:ext cx="6521001" cy="766429"/>
          </a:xfrm>
        </p:spPr>
        <p:txBody>
          <a:bodyPr>
            <a:normAutofit/>
          </a:bodyPr>
          <a:lstStyle/>
          <a:p>
            <a:pPr algn="ctr"/>
            <a:r>
              <a:rPr lang="vi-VN" sz="2800" dirty="0">
                <a:latin typeface="Candara" panose="020E0502030303020204" pitchFamily="34" charset="0"/>
              </a:rPr>
              <a:t>Student management in django</a:t>
            </a:r>
            <a:endParaRPr lang="en-US" sz="2800" dirty="0">
              <a:latin typeface="Candara" panose="020E0502030303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8CA2A1-A5B3-4A38-BBE7-70A5B87501A5}"/>
              </a:ext>
            </a:extLst>
          </p:cNvPr>
          <p:cNvGrpSpPr/>
          <p:nvPr/>
        </p:nvGrpSpPr>
        <p:grpSpPr>
          <a:xfrm>
            <a:off x="10398064" y="3060358"/>
            <a:ext cx="1801404" cy="1906803"/>
            <a:chOff x="69326" y="2666985"/>
            <a:chExt cx="2300639" cy="2265475"/>
          </a:xfrm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9BF8C7B-F25C-4B95-B720-85046BEC1A88}"/>
                </a:ext>
              </a:extLst>
            </p:cNvPr>
            <p:cNvSpPr/>
            <p:nvPr/>
          </p:nvSpPr>
          <p:spPr>
            <a:xfrm>
              <a:off x="591934" y="2666985"/>
              <a:ext cx="1255425" cy="125542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/>
          </p:style>
        </p:sp>
        <p:sp>
          <p:nvSpPr>
            <p:cNvPr id="9" name="Rectangle 8" descr="Contract RTL">
              <a:extLst>
                <a:ext uri="{FF2B5EF4-FFF2-40B4-BE49-F238E27FC236}">
                  <a16:creationId xmlns:a16="http://schemas.microsoft.com/office/drawing/2014/main" id="{C9B731B8-46EB-4DBC-8464-F0C94FF4CA5D}"/>
                </a:ext>
              </a:extLst>
            </p:cNvPr>
            <p:cNvSpPr/>
            <p:nvPr/>
          </p:nvSpPr>
          <p:spPr>
            <a:xfrm>
              <a:off x="859484" y="2934535"/>
              <a:ext cx="720326" cy="72032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576A17-575E-49B9-8B64-CF46F7532A09}"/>
                </a:ext>
              </a:extLst>
            </p:cNvPr>
            <p:cNvSpPr/>
            <p:nvPr/>
          </p:nvSpPr>
          <p:spPr>
            <a:xfrm>
              <a:off x="69326" y="4189960"/>
              <a:ext cx="2300639" cy="742500"/>
            </a:xfrm>
            <a:custGeom>
              <a:avLst/>
              <a:gdLst>
                <a:gd name="connsiteX0" fmla="*/ 0 w 2300639"/>
                <a:gd name="connsiteY0" fmla="*/ 0 h 742500"/>
                <a:gd name="connsiteX1" fmla="*/ 2300639 w 2300639"/>
                <a:gd name="connsiteY1" fmla="*/ 0 h 742500"/>
                <a:gd name="connsiteX2" fmla="*/ 2300639 w 2300639"/>
                <a:gd name="connsiteY2" fmla="*/ 742500 h 742500"/>
                <a:gd name="connsiteX3" fmla="*/ 0 w 2300639"/>
                <a:gd name="connsiteY3" fmla="*/ 742500 h 742500"/>
                <a:gd name="connsiteX4" fmla="*/ 0 w 2300639"/>
                <a:gd name="connsiteY4" fmla="*/ 0 h 7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639" h="742500">
                  <a:moveTo>
                    <a:pt x="0" y="0"/>
                  </a:moveTo>
                  <a:lnTo>
                    <a:pt x="2300639" y="0"/>
                  </a:lnTo>
                  <a:lnTo>
                    <a:pt x="2300639" y="742500"/>
                  </a:lnTo>
                  <a:lnTo>
                    <a:pt x="0" y="7425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2400" b="1" kern="12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Students</a:t>
              </a:r>
              <a:endParaRPr lang="en-US" sz="2400" b="1" kern="1200" dirty="0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95F9A1-20B2-4008-99D4-C0716CF986BD}"/>
              </a:ext>
            </a:extLst>
          </p:cNvPr>
          <p:cNvGrpSpPr/>
          <p:nvPr/>
        </p:nvGrpSpPr>
        <p:grpSpPr>
          <a:xfrm>
            <a:off x="4481848" y="5179889"/>
            <a:ext cx="2870127" cy="2082995"/>
            <a:chOff x="7602467" y="3012270"/>
            <a:chExt cx="1599216" cy="1160631"/>
          </a:xfrm>
          <a:scene3d>
            <a:camera prst="orthographicFront">
              <a:rot lat="3000000" lon="0" rev="21599987"/>
            </a:camera>
            <a:lightRig rig="sunse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0B9DFB-CCB9-43E3-B753-96E506DA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2467" y="3276083"/>
              <a:ext cx="633007" cy="633007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AF20BA-EA8F-45B7-A379-A3B5C907D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1052" y="3012270"/>
              <a:ext cx="1160631" cy="1160631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</p:grp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7996DD9D-065A-467B-A0B6-EBC920A23D59}"/>
              </a:ext>
            </a:extLst>
          </p:cNvPr>
          <p:cNvSpPr/>
          <p:nvPr/>
        </p:nvSpPr>
        <p:spPr>
          <a:xfrm>
            <a:off x="211996" y="1755714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Home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CDCCFC9C-DE78-4F8F-9635-E7850D40C066}"/>
              </a:ext>
            </a:extLst>
          </p:cNvPr>
          <p:cNvSpPr/>
          <p:nvPr/>
        </p:nvSpPr>
        <p:spPr>
          <a:xfrm>
            <a:off x="211996" y="2362200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400" dirty="0">
                <a:latin typeface="Candara" panose="020E0502030303020204" pitchFamily="34" charset="0"/>
              </a:rPr>
              <a:t>View Attendance Data</a:t>
            </a:r>
            <a:endParaRPr lang="en-US" sz="1400" dirty="0">
              <a:latin typeface="Candara" panose="020E0502030303020204" pitchFamily="34" charset="0"/>
            </a:endParaRP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4740505B-BA44-4EBD-98FE-4C6859394155}"/>
              </a:ext>
            </a:extLst>
          </p:cNvPr>
          <p:cNvSpPr/>
          <p:nvPr/>
        </p:nvSpPr>
        <p:spPr>
          <a:xfrm>
            <a:off x="211996" y="2989731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Apply for leave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5721B981-4810-4587-9855-BB5B8BFE708E}"/>
              </a:ext>
            </a:extLst>
          </p:cNvPr>
          <p:cNvSpPr/>
          <p:nvPr/>
        </p:nvSpPr>
        <p:spPr>
          <a:xfrm>
            <a:off x="211996" y="3617262"/>
            <a:ext cx="1684090" cy="508000"/>
          </a:xfrm>
          <a:prstGeom prst="homePlat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Feedback Message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3" name="Arrow: Pentagon 22">
            <a:hlinkClick r:id="rId6" action="ppaction://hlinksldjump"/>
            <a:extLst>
              <a:ext uri="{FF2B5EF4-FFF2-40B4-BE49-F238E27FC236}">
                <a16:creationId xmlns:a16="http://schemas.microsoft.com/office/drawing/2014/main" id="{D5412517-013F-4A0D-AD60-AE90148F5619}"/>
              </a:ext>
            </a:extLst>
          </p:cNvPr>
          <p:cNvSpPr/>
          <p:nvPr/>
        </p:nvSpPr>
        <p:spPr>
          <a:xfrm>
            <a:off x="211996" y="4258174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Grade Card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1151D09B-40CE-456D-A69B-0FF4930A7B4B}"/>
              </a:ext>
            </a:extLst>
          </p:cNvPr>
          <p:cNvSpPr/>
          <p:nvPr/>
        </p:nvSpPr>
        <p:spPr>
          <a:xfrm>
            <a:off x="211996" y="4864660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Notification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473D04-DFD6-4BB4-9575-2812FAE095C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264850" y="1631562"/>
            <a:ext cx="7890996" cy="388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4866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accent5">
                <a:lumMod val="60000"/>
                <a:lumOff val="40000"/>
              </a:schemeClr>
            </a:gs>
            <a:gs pos="65000">
              <a:schemeClr val="bg2">
                <a:lumMod val="75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810" y="223127"/>
            <a:ext cx="6521001" cy="766429"/>
          </a:xfrm>
        </p:spPr>
        <p:txBody>
          <a:bodyPr>
            <a:normAutofit/>
          </a:bodyPr>
          <a:lstStyle/>
          <a:p>
            <a:pPr algn="ctr"/>
            <a:r>
              <a:rPr lang="vi-VN" sz="2800" dirty="0">
                <a:latin typeface="Candara" panose="020E0502030303020204" pitchFamily="34" charset="0"/>
              </a:rPr>
              <a:t>Student management in django</a:t>
            </a:r>
            <a:endParaRPr lang="en-US" sz="2800" dirty="0">
              <a:latin typeface="Candara" panose="020E0502030303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8CA2A1-A5B3-4A38-BBE7-70A5B87501A5}"/>
              </a:ext>
            </a:extLst>
          </p:cNvPr>
          <p:cNvGrpSpPr/>
          <p:nvPr/>
        </p:nvGrpSpPr>
        <p:grpSpPr>
          <a:xfrm>
            <a:off x="10398064" y="3060358"/>
            <a:ext cx="1801404" cy="1906803"/>
            <a:chOff x="69326" y="2666985"/>
            <a:chExt cx="2300639" cy="2265475"/>
          </a:xfrm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9BF8C7B-F25C-4B95-B720-85046BEC1A88}"/>
                </a:ext>
              </a:extLst>
            </p:cNvPr>
            <p:cNvSpPr/>
            <p:nvPr/>
          </p:nvSpPr>
          <p:spPr>
            <a:xfrm>
              <a:off x="591934" y="2666985"/>
              <a:ext cx="1255425" cy="125542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/>
          </p:style>
        </p:sp>
        <p:sp>
          <p:nvSpPr>
            <p:cNvPr id="9" name="Rectangle 8" descr="Contract RTL">
              <a:extLst>
                <a:ext uri="{FF2B5EF4-FFF2-40B4-BE49-F238E27FC236}">
                  <a16:creationId xmlns:a16="http://schemas.microsoft.com/office/drawing/2014/main" id="{C9B731B8-46EB-4DBC-8464-F0C94FF4CA5D}"/>
                </a:ext>
              </a:extLst>
            </p:cNvPr>
            <p:cNvSpPr/>
            <p:nvPr/>
          </p:nvSpPr>
          <p:spPr>
            <a:xfrm>
              <a:off x="859484" y="2934535"/>
              <a:ext cx="720326" cy="72032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576A17-575E-49B9-8B64-CF46F7532A09}"/>
                </a:ext>
              </a:extLst>
            </p:cNvPr>
            <p:cNvSpPr/>
            <p:nvPr/>
          </p:nvSpPr>
          <p:spPr>
            <a:xfrm>
              <a:off x="69326" y="4189960"/>
              <a:ext cx="2300639" cy="742500"/>
            </a:xfrm>
            <a:custGeom>
              <a:avLst/>
              <a:gdLst>
                <a:gd name="connsiteX0" fmla="*/ 0 w 2300639"/>
                <a:gd name="connsiteY0" fmla="*/ 0 h 742500"/>
                <a:gd name="connsiteX1" fmla="*/ 2300639 w 2300639"/>
                <a:gd name="connsiteY1" fmla="*/ 0 h 742500"/>
                <a:gd name="connsiteX2" fmla="*/ 2300639 w 2300639"/>
                <a:gd name="connsiteY2" fmla="*/ 742500 h 742500"/>
                <a:gd name="connsiteX3" fmla="*/ 0 w 2300639"/>
                <a:gd name="connsiteY3" fmla="*/ 742500 h 742500"/>
                <a:gd name="connsiteX4" fmla="*/ 0 w 2300639"/>
                <a:gd name="connsiteY4" fmla="*/ 0 h 7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639" h="742500">
                  <a:moveTo>
                    <a:pt x="0" y="0"/>
                  </a:moveTo>
                  <a:lnTo>
                    <a:pt x="2300639" y="0"/>
                  </a:lnTo>
                  <a:lnTo>
                    <a:pt x="2300639" y="742500"/>
                  </a:lnTo>
                  <a:lnTo>
                    <a:pt x="0" y="7425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2400" b="1" kern="12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Students</a:t>
              </a:r>
              <a:endParaRPr lang="en-US" sz="2400" b="1" kern="1200" dirty="0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95F9A1-20B2-4008-99D4-C0716CF986BD}"/>
              </a:ext>
            </a:extLst>
          </p:cNvPr>
          <p:cNvGrpSpPr/>
          <p:nvPr/>
        </p:nvGrpSpPr>
        <p:grpSpPr>
          <a:xfrm>
            <a:off x="4481848" y="5179889"/>
            <a:ext cx="2870127" cy="2082995"/>
            <a:chOff x="7602467" y="3012270"/>
            <a:chExt cx="1599216" cy="1160631"/>
          </a:xfrm>
          <a:scene3d>
            <a:camera prst="orthographicFront">
              <a:rot lat="3000000" lon="0" rev="21599987"/>
            </a:camera>
            <a:lightRig rig="sunse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0B9DFB-CCB9-43E3-B753-96E506DA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2467" y="3276083"/>
              <a:ext cx="633007" cy="633007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AF20BA-EA8F-45B7-A379-A3B5C907D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1052" y="3012270"/>
              <a:ext cx="1160631" cy="1160631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</p:grp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7996DD9D-065A-467B-A0B6-EBC920A23D59}"/>
              </a:ext>
            </a:extLst>
          </p:cNvPr>
          <p:cNvSpPr/>
          <p:nvPr/>
        </p:nvSpPr>
        <p:spPr>
          <a:xfrm>
            <a:off x="211996" y="1755714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Home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CDCCFC9C-DE78-4F8F-9635-E7850D40C066}"/>
              </a:ext>
            </a:extLst>
          </p:cNvPr>
          <p:cNvSpPr/>
          <p:nvPr/>
        </p:nvSpPr>
        <p:spPr>
          <a:xfrm>
            <a:off x="211996" y="2362200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400" dirty="0">
                <a:latin typeface="Candara" panose="020E0502030303020204" pitchFamily="34" charset="0"/>
              </a:rPr>
              <a:t>View Attendance Data</a:t>
            </a:r>
            <a:endParaRPr lang="en-US" sz="1400" dirty="0">
              <a:latin typeface="Candara" panose="020E0502030303020204" pitchFamily="34" charset="0"/>
            </a:endParaRP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4740505B-BA44-4EBD-98FE-4C6859394155}"/>
              </a:ext>
            </a:extLst>
          </p:cNvPr>
          <p:cNvSpPr/>
          <p:nvPr/>
        </p:nvSpPr>
        <p:spPr>
          <a:xfrm>
            <a:off x="211996" y="2989731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Apply for leave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5721B981-4810-4587-9855-BB5B8BFE708E}"/>
              </a:ext>
            </a:extLst>
          </p:cNvPr>
          <p:cNvSpPr/>
          <p:nvPr/>
        </p:nvSpPr>
        <p:spPr>
          <a:xfrm>
            <a:off x="211996" y="3617262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Feedback Message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D5412517-013F-4A0D-AD60-AE90148F5619}"/>
              </a:ext>
            </a:extLst>
          </p:cNvPr>
          <p:cNvSpPr/>
          <p:nvPr/>
        </p:nvSpPr>
        <p:spPr>
          <a:xfrm>
            <a:off x="211996" y="4258174"/>
            <a:ext cx="1684090" cy="508000"/>
          </a:xfrm>
          <a:prstGeom prst="homePlat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Grade Card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4" name="Arrow: Pentagon 23">
            <a:hlinkClick r:id="rId6" action="ppaction://hlinksldjump"/>
            <a:extLst>
              <a:ext uri="{FF2B5EF4-FFF2-40B4-BE49-F238E27FC236}">
                <a16:creationId xmlns:a16="http://schemas.microsoft.com/office/drawing/2014/main" id="{1151D09B-40CE-456D-A69B-0FF4930A7B4B}"/>
              </a:ext>
            </a:extLst>
          </p:cNvPr>
          <p:cNvSpPr/>
          <p:nvPr/>
        </p:nvSpPr>
        <p:spPr>
          <a:xfrm>
            <a:off x="211996" y="4864660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Notification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473D04-DFD6-4BB4-9575-2812FAE095C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264850" y="1642848"/>
            <a:ext cx="7890996" cy="386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94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accent5">
                <a:lumMod val="60000"/>
                <a:lumOff val="40000"/>
              </a:schemeClr>
            </a:gs>
            <a:gs pos="65000">
              <a:schemeClr val="bg2">
                <a:lumMod val="75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810" y="223127"/>
            <a:ext cx="6521001" cy="766429"/>
          </a:xfrm>
        </p:spPr>
        <p:txBody>
          <a:bodyPr>
            <a:normAutofit/>
          </a:bodyPr>
          <a:lstStyle/>
          <a:p>
            <a:pPr algn="ctr"/>
            <a:r>
              <a:rPr lang="vi-VN" sz="2800" dirty="0">
                <a:latin typeface="Candara" panose="020E0502030303020204" pitchFamily="34" charset="0"/>
              </a:rPr>
              <a:t>Student management in django</a:t>
            </a:r>
            <a:endParaRPr lang="en-US" sz="2800" dirty="0">
              <a:latin typeface="Candara" panose="020E0502030303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8CA2A1-A5B3-4A38-BBE7-70A5B87501A5}"/>
              </a:ext>
            </a:extLst>
          </p:cNvPr>
          <p:cNvGrpSpPr/>
          <p:nvPr/>
        </p:nvGrpSpPr>
        <p:grpSpPr>
          <a:xfrm>
            <a:off x="10398064" y="3060358"/>
            <a:ext cx="1801404" cy="1906803"/>
            <a:chOff x="69326" y="2666985"/>
            <a:chExt cx="2300639" cy="2265475"/>
          </a:xfrm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9BF8C7B-F25C-4B95-B720-85046BEC1A88}"/>
                </a:ext>
              </a:extLst>
            </p:cNvPr>
            <p:cNvSpPr/>
            <p:nvPr/>
          </p:nvSpPr>
          <p:spPr>
            <a:xfrm>
              <a:off x="591934" y="2666985"/>
              <a:ext cx="1255425" cy="125542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/>
          </p:style>
        </p:sp>
        <p:sp>
          <p:nvSpPr>
            <p:cNvPr id="9" name="Rectangle 8" descr="Contract RTL">
              <a:extLst>
                <a:ext uri="{FF2B5EF4-FFF2-40B4-BE49-F238E27FC236}">
                  <a16:creationId xmlns:a16="http://schemas.microsoft.com/office/drawing/2014/main" id="{C9B731B8-46EB-4DBC-8464-F0C94FF4CA5D}"/>
                </a:ext>
              </a:extLst>
            </p:cNvPr>
            <p:cNvSpPr/>
            <p:nvPr/>
          </p:nvSpPr>
          <p:spPr>
            <a:xfrm>
              <a:off x="859484" y="2934535"/>
              <a:ext cx="720326" cy="72032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576A17-575E-49B9-8B64-CF46F7532A09}"/>
                </a:ext>
              </a:extLst>
            </p:cNvPr>
            <p:cNvSpPr/>
            <p:nvPr/>
          </p:nvSpPr>
          <p:spPr>
            <a:xfrm>
              <a:off x="69326" y="4189960"/>
              <a:ext cx="2300639" cy="742500"/>
            </a:xfrm>
            <a:custGeom>
              <a:avLst/>
              <a:gdLst>
                <a:gd name="connsiteX0" fmla="*/ 0 w 2300639"/>
                <a:gd name="connsiteY0" fmla="*/ 0 h 742500"/>
                <a:gd name="connsiteX1" fmla="*/ 2300639 w 2300639"/>
                <a:gd name="connsiteY1" fmla="*/ 0 h 742500"/>
                <a:gd name="connsiteX2" fmla="*/ 2300639 w 2300639"/>
                <a:gd name="connsiteY2" fmla="*/ 742500 h 742500"/>
                <a:gd name="connsiteX3" fmla="*/ 0 w 2300639"/>
                <a:gd name="connsiteY3" fmla="*/ 742500 h 742500"/>
                <a:gd name="connsiteX4" fmla="*/ 0 w 2300639"/>
                <a:gd name="connsiteY4" fmla="*/ 0 h 7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639" h="742500">
                  <a:moveTo>
                    <a:pt x="0" y="0"/>
                  </a:moveTo>
                  <a:lnTo>
                    <a:pt x="2300639" y="0"/>
                  </a:lnTo>
                  <a:lnTo>
                    <a:pt x="2300639" y="742500"/>
                  </a:lnTo>
                  <a:lnTo>
                    <a:pt x="0" y="7425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2400" b="1" kern="12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Students</a:t>
              </a:r>
              <a:endParaRPr lang="en-US" sz="2400" b="1" kern="1200" dirty="0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95F9A1-20B2-4008-99D4-C0716CF986BD}"/>
              </a:ext>
            </a:extLst>
          </p:cNvPr>
          <p:cNvGrpSpPr/>
          <p:nvPr/>
        </p:nvGrpSpPr>
        <p:grpSpPr>
          <a:xfrm>
            <a:off x="4481848" y="5179889"/>
            <a:ext cx="2870127" cy="2082995"/>
            <a:chOff x="7602467" y="3012270"/>
            <a:chExt cx="1599216" cy="1160631"/>
          </a:xfrm>
          <a:scene3d>
            <a:camera prst="orthographicFront">
              <a:rot lat="3000000" lon="0" rev="21599987"/>
            </a:camera>
            <a:lightRig rig="sunse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0B9DFB-CCB9-43E3-B753-96E506DA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2467" y="3276083"/>
              <a:ext cx="633007" cy="633007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AF20BA-EA8F-45B7-A379-A3B5C907D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1052" y="3012270"/>
              <a:ext cx="1160631" cy="1160631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</p:grp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7996DD9D-065A-467B-A0B6-EBC920A23D59}"/>
              </a:ext>
            </a:extLst>
          </p:cNvPr>
          <p:cNvSpPr/>
          <p:nvPr/>
        </p:nvSpPr>
        <p:spPr>
          <a:xfrm>
            <a:off x="211996" y="1755714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Home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CDCCFC9C-DE78-4F8F-9635-E7850D40C066}"/>
              </a:ext>
            </a:extLst>
          </p:cNvPr>
          <p:cNvSpPr/>
          <p:nvPr/>
        </p:nvSpPr>
        <p:spPr>
          <a:xfrm>
            <a:off x="211996" y="2362200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400" dirty="0">
                <a:latin typeface="Candara" panose="020E0502030303020204" pitchFamily="34" charset="0"/>
              </a:rPr>
              <a:t>View Attendance Data</a:t>
            </a:r>
            <a:endParaRPr lang="en-US" sz="1400" dirty="0">
              <a:latin typeface="Candara" panose="020E0502030303020204" pitchFamily="34" charset="0"/>
            </a:endParaRP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4740505B-BA44-4EBD-98FE-4C6859394155}"/>
              </a:ext>
            </a:extLst>
          </p:cNvPr>
          <p:cNvSpPr/>
          <p:nvPr/>
        </p:nvSpPr>
        <p:spPr>
          <a:xfrm>
            <a:off x="211996" y="2989731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Apply for leave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5721B981-4810-4587-9855-BB5B8BFE708E}"/>
              </a:ext>
            </a:extLst>
          </p:cNvPr>
          <p:cNvSpPr/>
          <p:nvPr/>
        </p:nvSpPr>
        <p:spPr>
          <a:xfrm>
            <a:off x="211996" y="3617262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Feedback Message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D5412517-013F-4A0D-AD60-AE90148F5619}"/>
              </a:ext>
            </a:extLst>
          </p:cNvPr>
          <p:cNvSpPr/>
          <p:nvPr/>
        </p:nvSpPr>
        <p:spPr>
          <a:xfrm>
            <a:off x="211996" y="4258174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Grade Card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1151D09B-40CE-456D-A69B-0FF4930A7B4B}"/>
              </a:ext>
            </a:extLst>
          </p:cNvPr>
          <p:cNvSpPr/>
          <p:nvPr/>
        </p:nvSpPr>
        <p:spPr>
          <a:xfrm>
            <a:off x="211996" y="4864660"/>
            <a:ext cx="1684090" cy="508000"/>
          </a:xfrm>
          <a:prstGeom prst="homePlat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Notification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473D04-DFD6-4BB4-9575-2812FAE095C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264850" y="1642848"/>
            <a:ext cx="7890995" cy="386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856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accent5">
                <a:lumMod val="60000"/>
                <a:lumOff val="40000"/>
              </a:schemeClr>
            </a:gs>
            <a:gs pos="65000">
              <a:schemeClr val="bg2">
                <a:lumMod val="75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810" y="223127"/>
            <a:ext cx="6521001" cy="766429"/>
          </a:xfrm>
        </p:spPr>
        <p:txBody>
          <a:bodyPr>
            <a:normAutofit/>
          </a:bodyPr>
          <a:lstStyle/>
          <a:p>
            <a:pPr algn="ctr"/>
            <a:r>
              <a:rPr lang="vi-VN" sz="2800" dirty="0">
                <a:latin typeface="Candara" panose="020E0502030303020204" pitchFamily="34" charset="0"/>
              </a:rPr>
              <a:t>Student management in django</a:t>
            </a:r>
            <a:endParaRPr lang="en-US" sz="2800" dirty="0">
              <a:latin typeface="Candara" panose="020E0502030303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8CA2A1-A5B3-4A38-BBE7-70A5B87501A5}"/>
              </a:ext>
            </a:extLst>
          </p:cNvPr>
          <p:cNvGrpSpPr/>
          <p:nvPr/>
        </p:nvGrpSpPr>
        <p:grpSpPr>
          <a:xfrm>
            <a:off x="10398064" y="3060358"/>
            <a:ext cx="1801404" cy="1906803"/>
            <a:chOff x="69326" y="2666985"/>
            <a:chExt cx="2300639" cy="2265475"/>
          </a:xfrm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9BF8C7B-F25C-4B95-B720-85046BEC1A88}"/>
                </a:ext>
              </a:extLst>
            </p:cNvPr>
            <p:cNvSpPr/>
            <p:nvPr/>
          </p:nvSpPr>
          <p:spPr>
            <a:xfrm>
              <a:off x="591934" y="2666985"/>
              <a:ext cx="1255425" cy="125542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/>
          </p:style>
        </p:sp>
        <p:sp>
          <p:nvSpPr>
            <p:cNvPr id="9" name="Rectangle 8" descr="Contract RTL">
              <a:extLst>
                <a:ext uri="{FF2B5EF4-FFF2-40B4-BE49-F238E27FC236}">
                  <a16:creationId xmlns:a16="http://schemas.microsoft.com/office/drawing/2014/main" id="{C9B731B8-46EB-4DBC-8464-F0C94FF4CA5D}"/>
                </a:ext>
              </a:extLst>
            </p:cNvPr>
            <p:cNvSpPr/>
            <p:nvPr/>
          </p:nvSpPr>
          <p:spPr>
            <a:xfrm>
              <a:off x="859484" y="2934535"/>
              <a:ext cx="720326" cy="72032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576A17-575E-49B9-8B64-CF46F7532A09}"/>
                </a:ext>
              </a:extLst>
            </p:cNvPr>
            <p:cNvSpPr/>
            <p:nvPr/>
          </p:nvSpPr>
          <p:spPr>
            <a:xfrm>
              <a:off x="69326" y="4189960"/>
              <a:ext cx="2300639" cy="742500"/>
            </a:xfrm>
            <a:custGeom>
              <a:avLst/>
              <a:gdLst>
                <a:gd name="connsiteX0" fmla="*/ 0 w 2300639"/>
                <a:gd name="connsiteY0" fmla="*/ 0 h 742500"/>
                <a:gd name="connsiteX1" fmla="*/ 2300639 w 2300639"/>
                <a:gd name="connsiteY1" fmla="*/ 0 h 742500"/>
                <a:gd name="connsiteX2" fmla="*/ 2300639 w 2300639"/>
                <a:gd name="connsiteY2" fmla="*/ 742500 h 742500"/>
                <a:gd name="connsiteX3" fmla="*/ 0 w 2300639"/>
                <a:gd name="connsiteY3" fmla="*/ 742500 h 742500"/>
                <a:gd name="connsiteX4" fmla="*/ 0 w 2300639"/>
                <a:gd name="connsiteY4" fmla="*/ 0 h 7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639" h="742500">
                  <a:moveTo>
                    <a:pt x="0" y="0"/>
                  </a:moveTo>
                  <a:lnTo>
                    <a:pt x="2300639" y="0"/>
                  </a:lnTo>
                  <a:lnTo>
                    <a:pt x="2300639" y="742500"/>
                  </a:lnTo>
                  <a:lnTo>
                    <a:pt x="0" y="7425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2400" b="1" kern="12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Staff</a:t>
              </a:r>
              <a:endParaRPr lang="en-US" sz="2400" b="1" kern="1200" dirty="0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95F9A1-20B2-4008-99D4-C0716CF986BD}"/>
              </a:ext>
            </a:extLst>
          </p:cNvPr>
          <p:cNvGrpSpPr/>
          <p:nvPr/>
        </p:nvGrpSpPr>
        <p:grpSpPr>
          <a:xfrm>
            <a:off x="4481848" y="5179889"/>
            <a:ext cx="2870127" cy="2082995"/>
            <a:chOff x="7602467" y="3012270"/>
            <a:chExt cx="1599216" cy="1160631"/>
          </a:xfrm>
          <a:scene3d>
            <a:camera prst="orthographicFront">
              <a:rot lat="3000000" lon="0" rev="21599987"/>
            </a:camera>
            <a:lightRig rig="sunse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0B9DFB-CCB9-43E3-B753-96E506DA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2467" y="3276083"/>
              <a:ext cx="633007" cy="633007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AF20BA-EA8F-45B7-A379-A3B5C907D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1052" y="3012270"/>
              <a:ext cx="1160631" cy="1160631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</p:grp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7996DD9D-065A-467B-A0B6-EBC920A23D59}"/>
              </a:ext>
            </a:extLst>
          </p:cNvPr>
          <p:cNvSpPr/>
          <p:nvPr/>
        </p:nvSpPr>
        <p:spPr>
          <a:xfrm>
            <a:off x="187194" y="774198"/>
            <a:ext cx="1684090" cy="508000"/>
          </a:xfrm>
          <a:prstGeom prst="homePlat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Home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9" name="Arrow: Pentagon 18">
            <a:hlinkClick r:id="rId6" action="ppaction://hlinksldjump"/>
            <a:extLst>
              <a:ext uri="{FF2B5EF4-FFF2-40B4-BE49-F238E27FC236}">
                <a16:creationId xmlns:a16="http://schemas.microsoft.com/office/drawing/2014/main" id="{CDCCFC9C-DE78-4F8F-9635-E7850D40C066}"/>
              </a:ext>
            </a:extLst>
          </p:cNvPr>
          <p:cNvSpPr/>
          <p:nvPr/>
        </p:nvSpPr>
        <p:spPr>
          <a:xfrm>
            <a:off x="187194" y="1380684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400" dirty="0">
                <a:latin typeface="Candara" panose="020E0502030303020204" pitchFamily="34" charset="0"/>
              </a:rPr>
              <a:t>Take Attendance</a:t>
            </a:r>
            <a:endParaRPr lang="en-US" sz="1400" dirty="0">
              <a:latin typeface="Candara" panose="020E0502030303020204" pitchFamily="34" charset="0"/>
            </a:endParaRP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4740505B-BA44-4EBD-98FE-4C6859394155}"/>
              </a:ext>
            </a:extLst>
          </p:cNvPr>
          <p:cNvSpPr/>
          <p:nvPr/>
        </p:nvSpPr>
        <p:spPr>
          <a:xfrm>
            <a:off x="187194" y="2008215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View Update Attendance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5721B981-4810-4587-9855-BB5B8BFE708E}"/>
              </a:ext>
            </a:extLst>
          </p:cNvPr>
          <p:cNvSpPr/>
          <p:nvPr/>
        </p:nvSpPr>
        <p:spPr>
          <a:xfrm>
            <a:off x="187194" y="2635746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Apply Leave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D5412517-013F-4A0D-AD60-AE90148F5619}"/>
              </a:ext>
            </a:extLst>
          </p:cNvPr>
          <p:cNvSpPr/>
          <p:nvPr/>
        </p:nvSpPr>
        <p:spPr>
          <a:xfrm>
            <a:off x="187194" y="3276658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Feedback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1151D09B-40CE-456D-A69B-0FF4930A7B4B}"/>
              </a:ext>
            </a:extLst>
          </p:cNvPr>
          <p:cNvSpPr/>
          <p:nvPr/>
        </p:nvSpPr>
        <p:spPr>
          <a:xfrm>
            <a:off x="187194" y="3883144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Add Result</a:t>
            </a:r>
            <a:endParaRPr lang="en-US" sz="1600" dirty="0">
              <a:latin typeface="Candara" panose="020E0502030303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473D04-DFD6-4BB4-9575-2812FAE095C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277402" y="1642848"/>
            <a:ext cx="7865891" cy="3863300"/>
          </a:xfrm>
          <a:prstGeom prst="rect">
            <a:avLst/>
          </a:prstGeom>
        </p:spPr>
      </p:pic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AD4452DE-361D-4BB2-9E39-D6A135ABF951}"/>
              </a:ext>
            </a:extLst>
          </p:cNvPr>
          <p:cNvSpPr/>
          <p:nvPr/>
        </p:nvSpPr>
        <p:spPr>
          <a:xfrm>
            <a:off x="187194" y="4524632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Edit Result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A479E4B9-0096-4888-8C98-36E4E77A8DEF}"/>
              </a:ext>
            </a:extLst>
          </p:cNvPr>
          <p:cNvSpPr/>
          <p:nvPr/>
        </p:nvSpPr>
        <p:spPr>
          <a:xfrm>
            <a:off x="187194" y="5145357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Start Live Classroom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5" name="Arrow: Pentagon 24">
            <a:extLst>
              <a:ext uri="{FF2B5EF4-FFF2-40B4-BE49-F238E27FC236}">
                <a16:creationId xmlns:a16="http://schemas.microsoft.com/office/drawing/2014/main" id="{D3D59C90-F35B-421B-962C-1CC8EC368BFF}"/>
              </a:ext>
            </a:extLst>
          </p:cNvPr>
          <p:cNvSpPr/>
          <p:nvPr/>
        </p:nvSpPr>
        <p:spPr>
          <a:xfrm>
            <a:off x="176072" y="5829802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Notifications</a:t>
            </a:r>
            <a:endParaRPr lang="en-US" sz="16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2513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17" grpId="0" animBg="1"/>
      <p:bldP spid="18" grpId="0" animBg="1"/>
      <p:bldP spid="2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accent5">
                <a:lumMod val="60000"/>
                <a:lumOff val="40000"/>
              </a:schemeClr>
            </a:gs>
            <a:gs pos="65000">
              <a:schemeClr val="bg2">
                <a:lumMod val="75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810" y="223127"/>
            <a:ext cx="6521001" cy="766429"/>
          </a:xfrm>
        </p:spPr>
        <p:txBody>
          <a:bodyPr>
            <a:normAutofit/>
          </a:bodyPr>
          <a:lstStyle/>
          <a:p>
            <a:pPr algn="ctr"/>
            <a:r>
              <a:rPr lang="vi-VN" sz="2800" dirty="0">
                <a:latin typeface="Candara" panose="020E0502030303020204" pitchFamily="34" charset="0"/>
              </a:rPr>
              <a:t>Student management in django</a:t>
            </a:r>
            <a:endParaRPr lang="en-US" sz="2800" dirty="0">
              <a:latin typeface="Candara" panose="020E0502030303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8CA2A1-A5B3-4A38-BBE7-70A5B87501A5}"/>
              </a:ext>
            </a:extLst>
          </p:cNvPr>
          <p:cNvGrpSpPr/>
          <p:nvPr/>
        </p:nvGrpSpPr>
        <p:grpSpPr>
          <a:xfrm>
            <a:off x="10398064" y="3060358"/>
            <a:ext cx="1801404" cy="1906803"/>
            <a:chOff x="69326" y="2666985"/>
            <a:chExt cx="2300639" cy="2265475"/>
          </a:xfrm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9BF8C7B-F25C-4B95-B720-85046BEC1A88}"/>
                </a:ext>
              </a:extLst>
            </p:cNvPr>
            <p:cNvSpPr/>
            <p:nvPr/>
          </p:nvSpPr>
          <p:spPr>
            <a:xfrm>
              <a:off x="591934" y="2666985"/>
              <a:ext cx="1255425" cy="125542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/>
          </p:style>
        </p:sp>
        <p:sp>
          <p:nvSpPr>
            <p:cNvPr id="9" name="Rectangle 8" descr="Contract RTL">
              <a:extLst>
                <a:ext uri="{FF2B5EF4-FFF2-40B4-BE49-F238E27FC236}">
                  <a16:creationId xmlns:a16="http://schemas.microsoft.com/office/drawing/2014/main" id="{C9B731B8-46EB-4DBC-8464-F0C94FF4CA5D}"/>
                </a:ext>
              </a:extLst>
            </p:cNvPr>
            <p:cNvSpPr/>
            <p:nvPr/>
          </p:nvSpPr>
          <p:spPr>
            <a:xfrm>
              <a:off x="859484" y="2934535"/>
              <a:ext cx="720326" cy="72032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576A17-575E-49B9-8B64-CF46F7532A09}"/>
                </a:ext>
              </a:extLst>
            </p:cNvPr>
            <p:cNvSpPr/>
            <p:nvPr/>
          </p:nvSpPr>
          <p:spPr>
            <a:xfrm>
              <a:off x="69326" y="4189960"/>
              <a:ext cx="2300639" cy="742500"/>
            </a:xfrm>
            <a:custGeom>
              <a:avLst/>
              <a:gdLst>
                <a:gd name="connsiteX0" fmla="*/ 0 w 2300639"/>
                <a:gd name="connsiteY0" fmla="*/ 0 h 742500"/>
                <a:gd name="connsiteX1" fmla="*/ 2300639 w 2300639"/>
                <a:gd name="connsiteY1" fmla="*/ 0 h 742500"/>
                <a:gd name="connsiteX2" fmla="*/ 2300639 w 2300639"/>
                <a:gd name="connsiteY2" fmla="*/ 742500 h 742500"/>
                <a:gd name="connsiteX3" fmla="*/ 0 w 2300639"/>
                <a:gd name="connsiteY3" fmla="*/ 742500 h 742500"/>
                <a:gd name="connsiteX4" fmla="*/ 0 w 2300639"/>
                <a:gd name="connsiteY4" fmla="*/ 0 h 7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639" h="742500">
                  <a:moveTo>
                    <a:pt x="0" y="0"/>
                  </a:moveTo>
                  <a:lnTo>
                    <a:pt x="2300639" y="0"/>
                  </a:lnTo>
                  <a:lnTo>
                    <a:pt x="2300639" y="742500"/>
                  </a:lnTo>
                  <a:lnTo>
                    <a:pt x="0" y="7425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2400" b="1" kern="12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Staff</a:t>
              </a:r>
              <a:endParaRPr lang="en-US" sz="2400" b="1" kern="1200" dirty="0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95F9A1-20B2-4008-99D4-C0716CF986BD}"/>
              </a:ext>
            </a:extLst>
          </p:cNvPr>
          <p:cNvGrpSpPr/>
          <p:nvPr/>
        </p:nvGrpSpPr>
        <p:grpSpPr>
          <a:xfrm>
            <a:off x="4481848" y="5179889"/>
            <a:ext cx="2870127" cy="2082995"/>
            <a:chOff x="7602467" y="3012270"/>
            <a:chExt cx="1599216" cy="1160631"/>
          </a:xfrm>
          <a:scene3d>
            <a:camera prst="orthographicFront">
              <a:rot lat="3000000" lon="0" rev="21599987"/>
            </a:camera>
            <a:lightRig rig="sunse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0B9DFB-CCB9-43E3-B753-96E506DA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2467" y="3276083"/>
              <a:ext cx="633007" cy="633007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AF20BA-EA8F-45B7-A379-A3B5C907D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1052" y="3012270"/>
              <a:ext cx="1160631" cy="1160631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</p:grp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7996DD9D-065A-467B-A0B6-EBC920A23D59}"/>
              </a:ext>
            </a:extLst>
          </p:cNvPr>
          <p:cNvSpPr/>
          <p:nvPr/>
        </p:nvSpPr>
        <p:spPr>
          <a:xfrm>
            <a:off x="187194" y="774198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Home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CDCCFC9C-DE78-4F8F-9635-E7850D40C066}"/>
              </a:ext>
            </a:extLst>
          </p:cNvPr>
          <p:cNvSpPr/>
          <p:nvPr/>
        </p:nvSpPr>
        <p:spPr>
          <a:xfrm>
            <a:off x="187194" y="1380684"/>
            <a:ext cx="1684090" cy="508000"/>
          </a:xfrm>
          <a:prstGeom prst="homePlat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400" dirty="0">
                <a:latin typeface="Candara" panose="020E0502030303020204" pitchFamily="34" charset="0"/>
              </a:rPr>
              <a:t>Take Attendance</a:t>
            </a:r>
            <a:endParaRPr lang="en-US" sz="1400" dirty="0">
              <a:latin typeface="Candara" panose="020E0502030303020204" pitchFamily="34" charset="0"/>
            </a:endParaRPr>
          </a:p>
        </p:txBody>
      </p:sp>
      <p:sp>
        <p:nvSpPr>
          <p:cNvPr id="21" name="Arrow: Pentagon 20">
            <a:hlinkClick r:id="rId6" action="ppaction://hlinksldjump"/>
            <a:extLst>
              <a:ext uri="{FF2B5EF4-FFF2-40B4-BE49-F238E27FC236}">
                <a16:creationId xmlns:a16="http://schemas.microsoft.com/office/drawing/2014/main" id="{4740505B-BA44-4EBD-98FE-4C6859394155}"/>
              </a:ext>
            </a:extLst>
          </p:cNvPr>
          <p:cNvSpPr/>
          <p:nvPr/>
        </p:nvSpPr>
        <p:spPr>
          <a:xfrm>
            <a:off x="187194" y="2008215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View Update Attendance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5721B981-4810-4587-9855-BB5B8BFE708E}"/>
              </a:ext>
            </a:extLst>
          </p:cNvPr>
          <p:cNvSpPr/>
          <p:nvPr/>
        </p:nvSpPr>
        <p:spPr>
          <a:xfrm>
            <a:off x="187194" y="2635746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Apply Leave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D5412517-013F-4A0D-AD60-AE90148F5619}"/>
              </a:ext>
            </a:extLst>
          </p:cNvPr>
          <p:cNvSpPr/>
          <p:nvPr/>
        </p:nvSpPr>
        <p:spPr>
          <a:xfrm>
            <a:off x="187194" y="3276658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Feedback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1151D09B-40CE-456D-A69B-0FF4930A7B4B}"/>
              </a:ext>
            </a:extLst>
          </p:cNvPr>
          <p:cNvSpPr/>
          <p:nvPr/>
        </p:nvSpPr>
        <p:spPr>
          <a:xfrm>
            <a:off x="187194" y="3883144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Add Result</a:t>
            </a:r>
            <a:endParaRPr lang="en-US" sz="1600" dirty="0">
              <a:latin typeface="Candara" panose="020E0502030303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473D04-DFD6-4BB4-9575-2812FAE095C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310059" y="1642848"/>
            <a:ext cx="7800577" cy="3863300"/>
          </a:xfrm>
          <a:prstGeom prst="rect">
            <a:avLst/>
          </a:prstGeom>
        </p:spPr>
      </p:pic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AD4452DE-361D-4BB2-9E39-D6A135ABF951}"/>
              </a:ext>
            </a:extLst>
          </p:cNvPr>
          <p:cNvSpPr/>
          <p:nvPr/>
        </p:nvSpPr>
        <p:spPr>
          <a:xfrm>
            <a:off x="187194" y="4524632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Edit Result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A479E4B9-0096-4888-8C98-36E4E77A8DEF}"/>
              </a:ext>
            </a:extLst>
          </p:cNvPr>
          <p:cNvSpPr/>
          <p:nvPr/>
        </p:nvSpPr>
        <p:spPr>
          <a:xfrm>
            <a:off x="187194" y="5145357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Start Live Classroom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5" name="Arrow: Pentagon 24">
            <a:extLst>
              <a:ext uri="{FF2B5EF4-FFF2-40B4-BE49-F238E27FC236}">
                <a16:creationId xmlns:a16="http://schemas.microsoft.com/office/drawing/2014/main" id="{D3D59C90-F35B-421B-962C-1CC8EC368BFF}"/>
              </a:ext>
            </a:extLst>
          </p:cNvPr>
          <p:cNvSpPr/>
          <p:nvPr/>
        </p:nvSpPr>
        <p:spPr>
          <a:xfrm>
            <a:off x="176072" y="5829802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Notifications</a:t>
            </a:r>
            <a:endParaRPr lang="en-US" sz="16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0872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accent5">
                <a:lumMod val="60000"/>
                <a:lumOff val="40000"/>
              </a:schemeClr>
            </a:gs>
            <a:gs pos="65000">
              <a:schemeClr val="bg2">
                <a:lumMod val="75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810" y="223127"/>
            <a:ext cx="6521001" cy="766429"/>
          </a:xfrm>
        </p:spPr>
        <p:txBody>
          <a:bodyPr>
            <a:normAutofit/>
          </a:bodyPr>
          <a:lstStyle/>
          <a:p>
            <a:pPr algn="ctr"/>
            <a:r>
              <a:rPr lang="vi-VN" sz="2800" dirty="0">
                <a:latin typeface="Candara" panose="020E0502030303020204" pitchFamily="34" charset="0"/>
              </a:rPr>
              <a:t>Student management in django</a:t>
            </a:r>
            <a:endParaRPr lang="en-US" sz="2800" dirty="0">
              <a:latin typeface="Candara" panose="020E0502030303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8CA2A1-A5B3-4A38-BBE7-70A5B87501A5}"/>
              </a:ext>
            </a:extLst>
          </p:cNvPr>
          <p:cNvGrpSpPr/>
          <p:nvPr/>
        </p:nvGrpSpPr>
        <p:grpSpPr>
          <a:xfrm>
            <a:off x="10398064" y="3060358"/>
            <a:ext cx="1801404" cy="1906803"/>
            <a:chOff x="69326" y="2666985"/>
            <a:chExt cx="2300639" cy="2265475"/>
          </a:xfrm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9BF8C7B-F25C-4B95-B720-85046BEC1A88}"/>
                </a:ext>
              </a:extLst>
            </p:cNvPr>
            <p:cNvSpPr/>
            <p:nvPr/>
          </p:nvSpPr>
          <p:spPr>
            <a:xfrm>
              <a:off x="591934" y="2666985"/>
              <a:ext cx="1255425" cy="125542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/>
          </p:style>
        </p:sp>
        <p:sp>
          <p:nvSpPr>
            <p:cNvPr id="9" name="Rectangle 8" descr="Contract RTL">
              <a:extLst>
                <a:ext uri="{FF2B5EF4-FFF2-40B4-BE49-F238E27FC236}">
                  <a16:creationId xmlns:a16="http://schemas.microsoft.com/office/drawing/2014/main" id="{C9B731B8-46EB-4DBC-8464-F0C94FF4CA5D}"/>
                </a:ext>
              </a:extLst>
            </p:cNvPr>
            <p:cNvSpPr/>
            <p:nvPr/>
          </p:nvSpPr>
          <p:spPr>
            <a:xfrm>
              <a:off x="859484" y="2934535"/>
              <a:ext cx="720326" cy="72032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576A17-575E-49B9-8B64-CF46F7532A09}"/>
                </a:ext>
              </a:extLst>
            </p:cNvPr>
            <p:cNvSpPr/>
            <p:nvPr/>
          </p:nvSpPr>
          <p:spPr>
            <a:xfrm>
              <a:off x="69326" y="4189960"/>
              <a:ext cx="2300639" cy="742500"/>
            </a:xfrm>
            <a:custGeom>
              <a:avLst/>
              <a:gdLst>
                <a:gd name="connsiteX0" fmla="*/ 0 w 2300639"/>
                <a:gd name="connsiteY0" fmla="*/ 0 h 742500"/>
                <a:gd name="connsiteX1" fmla="*/ 2300639 w 2300639"/>
                <a:gd name="connsiteY1" fmla="*/ 0 h 742500"/>
                <a:gd name="connsiteX2" fmla="*/ 2300639 w 2300639"/>
                <a:gd name="connsiteY2" fmla="*/ 742500 h 742500"/>
                <a:gd name="connsiteX3" fmla="*/ 0 w 2300639"/>
                <a:gd name="connsiteY3" fmla="*/ 742500 h 742500"/>
                <a:gd name="connsiteX4" fmla="*/ 0 w 2300639"/>
                <a:gd name="connsiteY4" fmla="*/ 0 h 7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639" h="742500">
                  <a:moveTo>
                    <a:pt x="0" y="0"/>
                  </a:moveTo>
                  <a:lnTo>
                    <a:pt x="2300639" y="0"/>
                  </a:lnTo>
                  <a:lnTo>
                    <a:pt x="2300639" y="742500"/>
                  </a:lnTo>
                  <a:lnTo>
                    <a:pt x="0" y="7425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2400" b="1" kern="12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Staff</a:t>
              </a:r>
              <a:endParaRPr lang="en-US" sz="2400" b="1" kern="1200" dirty="0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95F9A1-20B2-4008-99D4-C0716CF986BD}"/>
              </a:ext>
            </a:extLst>
          </p:cNvPr>
          <p:cNvGrpSpPr/>
          <p:nvPr/>
        </p:nvGrpSpPr>
        <p:grpSpPr>
          <a:xfrm>
            <a:off x="4481848" y="5179889"/>
            <a:ext cx="2870127" cy="2082995"/>
            <a:chOff x="7602467" y="3012270"/>
            <a:chExt cx="1599216" cy="1160631"/>
          </a:xfrm>
          <a:scene3d>
            <a:camera prst="orthographicFront">
              <a:rot lat="3000000" lon="0" rev="21599987"/>
            </a:camera>
            <a:lightRig rig="sunse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0B9DFB-CCB9-43E3-B753-96E506DA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2467" y="3276083"/>
              <a:ext cx="633007" cy="633007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AF20BA-EA8F-45B7-A379-A3B5C907D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1052" y="3012270"/>
              <a:ext cx="1160631" cy="1160631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</p:grp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7996DD9D-065A-467B-A0B6-EBC920A23D59}"/>
              </a:ext>
            </a:extLst>
          </p:cNvPr>
          <p:cNvSpPr/>
          <p:nvPr/>
        </p:nvSpPr>
        <p:spPr>
          <a:xfrm>
            <a:off x="187194" y="774198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Home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CDCCFC9C-DE78-4F8F-9635-E7850D40C066}"/>
              </a:ext>
            </a:extLst>
          </p:cNvPr>
          <p:cNvSpPr/>
          <p:nvPr/>
        </p:nvSpPr>
        <p:spPr>
          <a:xfrm>
            <a:off x="187194" y="1380684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400" dirty="0">
                <a:latin typeface="Candara" panose="020E0502030303020204" pitchFamily="34" charset="0"/>
              </a:rPr>
              <a:t>Take Attendance</a:t>
            </a:r>
            <a:endParaRPr lang="en-US" sz="1400" dirty="0">
              <a:latin typeface="Candara" panose="020E0502030303020204" pitchFamily="34" charset="0"/>
            </a:endParaRP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4740505B-BA44-4EBD-98FE-4C6859394155}"/>
              </a:ext>
            </a:extLst>
          </p:cNvPr>
          <p:cNvSpPr/>
          <p:nvPr/>
        </p:nvSpPr>
        <p:spPr>
          <a:xfrm>
            <a:off x="187194" y="2008215"/>
            <a:ext cx="1684090" cy="508000"/>
          </a:xfrm>
          <a:prstGeom prst="homePlat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View Update Attendance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2" name="Arrow: Pentagon 21">
            <a:hlinkClick r:id="rId6" action="ppaction://hlinksldjump"/>
            <a:extLst>
              <a:ext uri="{FF2B5EF4-FFF2-40B4-BE49-F238E27FC236}">
                <a16:creationId xmlns:a16="http://schemas.microsoft.com/office/drawing/2014/main" id="{5721B981-4810-4587-9855-BB5B8BFE708E}"/>
              </a:ext>
            </a:extLst>
          </p:cNvPr>
          <p:cNvSpPr/>
          <p:nvPr/>
        </p:nvSpPr>
        <p:spPr>
          <a:xfrm>
            <a:off x="187194" y="2635746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Apply Leave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D5412517-013F-4A0D-AD60-AE90148F5619}"/>
              </a:ext>
            </a:extLst>
          </p:cNvPr>
          <p:cNvSpPr/>
          <p:nvPr/>
        </p:nvSpPr>
        <p:spPr>
          <a:xfrm>
            <a:off x="187194" y="3276658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Feedback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1151D09B-40CE-456D-A69B-0FF4930A7B4B}"/>
              </a:ext>
            </a:extLst>
          </p:cNvPr>
          <p:cNvSpPr/>
          <p:nvPr/>
        </p:nvSpPr>
        <p:spPr>
          <a:xfrm>
            <a:off x="187194" y="3883144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Add Result</a:t>
            </a:r>
            <a:endParaRPr lang="en-US" sz="1600" dirty="0">
              <a:latin typeface="Candara" panose="020E0502030303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473D04-DFD6-4BB4-9575-2812FAE095C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310059" y="1669045"/>
            <a:ext cx="7800577" cy="3810906"/>
          </a:xfrm>
          <a:prstGeom prst="rect">
            <a:avLst/>
          </a:prstGeom>
        </p:spPr>
      </p:pic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AD4452DE-361D-4BB2-9E39-D6A135ABF951}"/>
              </a:ext>
            </a:extLst>
          </p:cNvPr>
          <p:cNvSpPr/>
          <p:nvPr/>
        </p:nvSpPr>
        <p:spPr>
          <a:xfrm>
            <a:off x="187194" y="4524632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Edit Result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A479E4B9-0096-4888-8C98-36E4E77A8DEF}"/>
              </a:ext>
            </a:extLst>
          </p:cNvPr>
          <p:cNvSpPr/>
          <p:nvPr/>
        </p:nvSpPr>
        <p:spPr>
          <a:xfrm>
            <a:off x="187194" y="5145357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Start Live Classroom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5" name="Arrow: Pentagon 24">
            <a:extLst>
              <a:ext uri="{FF2B5EF4-FFF2-40B4-BE49-F238E27FC236}">
                <a16:creationId xmlns:a16="http://schemas.microsoft.com/office/drawing/2014/main" id="{D3D59C90-F35B-421B-962C-1CC8EC368BFF}"/>
              </a:ext>
            </a:extLst>
          </p:cNvPr>
          <p:cNvSpPr/>
          <p:nvPr/>
        </p:nvSpPr>
        <p:spPr>
          <a:xfrm>
            <a:off x="176072" y="5829802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Notifications</a:t>
            </a:r>
            <a:endParaRPr lang="en-US" sz="16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7699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accent5">
                <a:lumMod val="60000"/>
                <a:lumOff val="40000"/>
              </a:schemeClr>
            </a:gs>
            <a:gs pos="65000">
              <a:schemeClr val="bg2">
                <a:lumMod val="75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810" y="223127"/>
            <a:ext cx="6521001" cy="766429"/>
          </a:xfrm>
        </p:spPr>
        <p:txBody>
          <a:bodyPr>
            <a:normAutofit/>
          </a:bodyPr>
          <a:lstStyle/>
          <a:p>
            <a:pPr algn="ctr"/>
            <a:r>
              <a:rPr lang="vi-VN" sz="2800" dirty="0">
                <a:latin typeface="Candara" panose="020E0502030303020204" pitchFamily="34" charset="0"/>
              </a:rPr>
              <a:t>Student management in django</a:t>
            </a:r>
            <a:endParaRPr lang="en-US" sz="2800" dirty="0">
              <a:latin typeface="Candara" panose="020E0502030303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8CA2A1-A5B3-4A38-BBE7-70A5B87501A5}"/>
              </a:ext>
            </a:extLst>
          </p:cNvPr>
          <p:cNvGrpSpPr/>
          <p:nvPr/>
        </p:nvGrpSpPr>
        <p:grpSpPr>
          <a:xfrm>
            <a:off x="10398064" y="3060358"/>
            <a:ext cx="1801404" cy="1906803"/>
            <a:chOff x="69326" y="2666985"/>
            <a:chExt cx="2300639" cy="2265475"/>
          </a:xfrm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9BF8C7B-F25C-4B95-B720-85046BEC1A88}"/>
                </a:ext>
              </a:extLst>
            </p:cNvPr>
            <p:cNvSpPr/>
            <p:nvPr/>
          </p:nvSpPr>
          <p:spPr>
            <a:xfrm>
              <a:off x="591934" y="2666985"/>
              <a:ext cx="1255425" cy="125542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/>
          </p:style>
        </p:sp>
        <p:sp>
          <p:nvSpPr>
            <p:cNvPr id="9" name="Rectangle 8" descr="Contract RTL">
              <a:extLst>
                <a:ext uri="{FF2B5EF4-FFF2-40B4-BE49-F238E27FC236}">
                  <a16:creationId xmlns:a16="http://schemas.microsoft.com/office/drawing/2014/main" id="{C9B731B8-46EB-4DBC-8464-F0C94FF4CA5D}"/>
                </a:ext>
              </a:extLst>
            </p:cNvPr>
            <p:cNvSpPr/>
            <p:nvPr/>
          </p:nvSpPr>
          <p:spPr>
            <a:xfrm>
              <a:off x="859484" y="2934535"/>
              <a:ext cx="720326" cy="72032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576A17-575E-49B9-8B64-CF46F7532A09}"/>
                </a:ext>
              </a:extLst>
            </p:cNvPr>
            <p:cNvSpPr/>
            <p:nvPr/>
          </p:nvSpPr>
          <p:spPr>
            <a:xfrm>
              <a:off x="69326" y="4189960"/>
              <a:ext cx="2300639" cy="742500"/>
            </a:xfrm>
            <a:custGeom>
              <a:avLst/>
              <a:gdLst>
                <a:gd name="connsiteX0" fmla="*/ 0 w 2300639"/>
                <a:gd name="connsiteY0" fmla="*/ 0 h 742500"/>
                <a:gd name="connsiteX1" fmla="*/ 2300639 w 2300639"/>
                <a:gd name="connsiteY1" fmla="*/ 0 h 742500"/>
                <a:gd name="connsiteX2" fmla="*/ 2300639 w 2300639"/>
                <a:gd name="connsiteY2" fmla="*/ 742500 h 742500"/>
                <a:gd name="connsiteX3" fmla="*/ 0 w 2300639"/>
                <a:gd name="connsiteY3" fmla="*/ 742500 h 742500"/>
                <a:gd name="connsiteX4" fmla="*/ 0 w 2300639"/>
                <a:gd name="connsiteY4" fmla="*/ 0 h 7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639" h="742500">
                  <a:moveTo>
                    <a:pt x="0" y="0"/>
                  </a:moveTo>
                  <a:lnTo>
                    <a:pt x="2300639" y="0"/>
                  </a:lnTo>
                  <a:lnTo>
                    <a:pt x="2300639" y="742500"/>
                  </a:lnTo>
                  <a:lnTo>
                    <a:pt x="0" y="7425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2400" b="1" kern="12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Staff</a:t>
              </a:r>
              <a:endParaRPr lang="en-US" sz="2400" b="1" kern="1200" dirty="0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95F9A1-20B2-4008-99D4-C0716CF986BD}"/>
              </a:ext>
            </a:extLst>
          </p:cNvPr>
          <p:cNvGrpSpPr/>
          <p:nvPr/>
        </p:nvGrpSpPr>
        <p:grpSpPr>
          <a:xfrm>
            <a:off x="4481848" y="5179889"/>
            <a:ext cx="2870127" cy="2082995"/>
            <a:chOff x="7602467" y="3012270"/>
            <a:chExt cx="1599216" cy="1160631"/>
          </a:xfrm>
          <a:scene3d>
            <a:camera prst="orthographicFront">
              <a:rot lat="3000000" lon="0" rev="21599987"/>
            </a:camera>
            <a:lightRig rig="sunse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0B9DFB-CCB9-43E3-B753-96E506DA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2467" y="3276083"/>
              <a:ext cx="633007" cy="633007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AF20BA-EA8F-45B7-A379-A3B5C907D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1052" y="3012270"/>
              <a:ext cx="1160631" cy="1160631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</p:grp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7996DD9D-065A-467B-A0B6-EBC920A23D59}"/>
              </a:ext>
            </a:extLst>
          </p:cNvPr>
          <p:cNvSpPr/>
          <p:nvPr/>
        </p:nvSpPr>
        <p:spPr>
          <a:xfrm>
            <a:off x="187194" y="774198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Home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CDCCFC9C-DE78-4F8F-9635-E7850D40C066}"/>
              </a:ext>
            </a:extLst>
          </p:cNvPr>
          <p:cNvSpPr/>
          <p:nvPr/>
        </p:nvSpPr>
        <p:spPr>
          <a:xfrm>
            <a:off x="187194" y="1380684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400" dirty="0">
                <a:latin typeface="Candara" panose="020E0502030303020204" pitchFamily="34" charset="0"/>
              </a:rPr>
              <a:t>Take Attendance</a:t>
            </a:r>
            <a:endParaRPr lang="en-US" sz="1400" dirty="0">
              <a:latin typeface="Candara" panose="020E0502030303020204" pitchFamily="34" charset="0"/>
            </a:endParaRP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4740505B-BA44-4EBD-98FE-4C6859394155}"/>
              </a:ext>
            </a:extLst>
          </p:cNvPr>
          <p:cNvSpPr/>
          <p:nvPr/>
        </p:nvSpPr>
        <p:spPr>
          <a:xfrm>
            <a:off x="187194" y="2008215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View Update Attendance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5721B981-4810-4587-9855-BB5B8BFE708E}"/>
              </a:ext>
            </a:extLst>
          </p:cNvPr>
          <p:cNvSpPr/>
          <p:nvPr/>
        </p:nvSpPr>
        <p:spPr>
          <a:xfrm>
            <a:off x="187194" y="2635746"/>
            <a:ext cx="1684090" cy="508000"/>
          </a:xfrm>
          <a:prstGeom prst="homePlat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Apply Leave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3" name="Arrow: Pentagon 22">
            <a:hlinkClick r:id="rId6" action="ppaction://hlinksldjump"/>
            <a:extLst>
              <a:ext uri="{FF2B5EF4-FFF2-40B4-BE49-F238E27FC236}">
                <a16:creationId xmlns:a16="http://schemas.microsoft.com/office/drawing/2014/main" id="{D5412517-013F-4A0D-AD60-AE90148F5619}"/>
              </a:ext>
            </a:extLst>
          </p:cNvPr>
          <p:cNvSpPr/>
          <p:nvPr/>
        </p:nvSpPr>
        <p:spPr>
          <a:xfrm>
            <a:off x="187194" y="3276658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Feedback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1151D09B-40CE-456D-A69B-0FF4930A7B4B}"/>
              </a:ext>
            </a:extLst>
          </p:cNvPr>
          <p:cNvSpPr/>
          <p:nvPr/>
        </p:nvSpPr>
        <p:spPr>
          <a:xfrm>
            <a:off x="187194" y="3883144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Add Result</a:t>
            </a:r>
            <a:endParaRPr lang="en-US" sz="1600" dirty="0">
              <a:latin typeface="Candara" panose="020E0502030303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473D04-DFD6-4BB4-9575-2812FAE095C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330740" y="1669045"/>
            <a:ext cx="7759214" cy="381090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</p:pic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AD4452DE-361D-4BB2-9E39-D6A135ABF951}"/>
              </a:ext>
            </a:extLst>
          </p:cNvPr>
          <p:cNvSpPr/>
          <p:nvPr/>
        </p:nvSpPr>
        <p:spPr>
          <a:xfrm>
            <a:off x="187194" y="4524632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Edit Result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A479E4B9-0096-4888-8C98-36E4E77A8DEF}"/>
              </a:ext>
            </a:extLst>
          </p:cNvPr>
          <p:cNvSpPr/>
          <p:nvPr/>
        </p:nvSpPr>
        <p:spPr>
          <a:xfrm>
            <a:off x="187194" y="5145357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Start Live Classroom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5" name="Arrow: Pentagon 24">
            <a:extLst>
              <a:ext uri="{FF2B5EF4-FFF2-40B4-BE49-F238E27FC236}">
                <a16:creationId xmlns:a16="http://schemas.microsoft.com/office/drawing/2014/main" id="{D3D59C90-F35B-421B-962C-1CC8EC368BFF}"/>
              </a:ext>
            </a:extLst>
          </p:cNvPr>
          <p:cNvSpPr/>
          <p:nvPr/>
        </p:nvSpPr>
        <p:spPr>
          <a:xfrm>
            <a:off x="176072" y="5829802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Notifications</a:t>
            </a:r>
            <a:endParaRPr lang="en-US" sz="16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5711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accent5">
                <a:lumMod val="60000"/>
                <a:lumOff val="40000"/>
              </a:schemeClr>
            </a:gs>
            <a:gs pos="65000">
              <a:schemeClr val="bg2">
                <a:lumMod val="75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810" y="223127"/>
            <a:ext cx="6521001" cy="766429"/>
          </a:xfrm>
        </p:spPr>
        <p:txBody>
          <a:bodyPr>
            <a:normAutofit/>
          </a:bodyPr>
          <a:lstStyle/>
          <a:p>
            <a:pPr algn="ctr"/>
            <a:r>
              <a:rPr lang="vi-VN" sz="2800" dirty="0">
                <a:latin typeface="Candara" panose="020E0502030303020204" pitchFamily="34" charset="0"/>
              </a:rPr>
              <a:t>Student management in django</a:t>
            </a:r>
            <a:endParaRPr lang="en-US" sz="2800" dirty="0">
              <a:latin typeface="Candara" panose="020E0502030303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8CA2A1-A5B3-4A38-BBE7-70A5B87501A5}"/>
              </a:ext>
            </a:extLst>
          </p:cNvPr>
          <p:cNvGrpSpPr/>
          <p:nvPr/>
        </p:nvGrpSpPr>
        <p:grpSpPr>
          <a:xfrm>
            <a:off x="10398064" y="3060358"/>
            <a:ext cx="1801404" cy="1906803"/>
            <a:chOff x="69326" y="2666985"/>
            <a:chExt cx="2300639" cy="2265475"/>
          </a:xfrm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9BF8C7B-F25C-4B95-B720-85046BEC1A88}"/>
                </a:ext>
              </a:extLst>
            </p:cNvPr>
            <p:cNvSpPr/>
            <p:nvPr/>
          </p:nvSpPr>
          <p:spPr>
            <a:xfrm>
              <a:off x="591934" y="2666985"/>
              <a:ext cx="1255425" cy="125542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/>
          </p:style>
        </p:sp>
        <p:sp>
          <p:nvSpPr>
            <p:cNvPr id="9" name="Rectangle 8" descr="Contract RTL">
              <a:extLst>
                <a:ext uri="{FF2B5EF4-FFF2-40B4-BE49-F238E27FC236}">
                  <a16:creationId xmlns:a16="http://schemas.microsoft.com/office/drawing/2014/main" id="{C9B731B8-46EB-4DBC-8464-F0C94FF4CA5D}"/>
                </a:ext>
              </a:extLst>
            </p:cNvPr>
            <p:cNvSpPr/>
            <p:nvPr/>
          </p:nvSpPr>
          <p:spPr>
            <a:xfrm>
              <a:off x="859484" y="2934535"/>
              <a:ext cx="720326" cy="72032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576A17-575E-49B9-8B64-CF46F7532A09}"/>
                </a:ext>
              </a:extLst>
            </p:cNvPr>
            <p:cNvSpPr/>
            <p:nvPr/>
          </p:nvSpPr>
          <p:spPr>
            <a:xfrm>
              <a:off x="69326" y="4189960"/>
              <a:ext cx="2300639" cy="742500"/>
            </a:xfrm>
            <a:custGeom>
              <a:avLst/>
              <a:gdLst>
                <a:gd name="connsiteX0" fmla="*/ 0 w 2300639"/>
                <a:gd name="connsiteY0" fmla="*/ 0 h 742500"/>
                <a:gd name="connsiteX1" fmla="*/ 2300639 w 2300639"/>
                <a:gd name="connsiteY1" fmla="*/ 0 h 742500"/>
                <a:gd name="connsiteX2" fmla="*/ 2300639 w 2300639"/>
                <a:gd name="connsiteY2" fmla="*/ 742500 h 742500"/>
                <a:gd name="connsiteX3" fmla="*/ 0 w 2300639"/>
                <a:gd name="connsiteY3" fmla="*/ 742500 h 742500"/>
                <a:gd name="connsiteX4" fmla="*/ 0 w 2300639"/>
                <a:gd name="connsiteY4" fmla="*/ 0 h 7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639" h="742500">
                  <a:moveTo>
                    <a:pt x="0" y="0"/>
                  </a:moveTo>
                  <a:lnTo>
                    <a:pt x="2300639" y="0"/>
                  </a:lnTo>
                  <a:lnTo>
                    <a:pt x="2300639" y="742500"/>
                  </a:lnTo>
                  <a:lnTo>
                    <a:pt x="0" y="7425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2400" b="1" kern="12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Staff</a:t>
              </a:r>
              <a:endParaRPr lang="en-US" sz="2400" b="1" kern="1200" dirty="0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95F9A1-20B2-4008-99D4-C0716CF986BD}"/>
              </a:ext>
            </a:extLst>
          </p:cNvPr>
          <p:cNvGrpSpPr/>
          <p:nvPr/>
        </p:nvGrpSpPr>
        <p:grpSpPr>
          <a:xfrm>
            <a:off x="4481848" y="5179889"/>
            <a:ext cx="2870127" cy="2082995"/>
            <a:chOff x="7602467" y="3012270"/>
            <a:chExt cx="1599216" cy="1160631"/>
          </a:xfrm>
          <a:scene3d>
            <a:camera prst="orthographicFront">
              <a:rot lat="3000000" lon="0" rev="21599987"/>
            </a:camera>
            <a:lightRig rig="sunse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0B9DFB-CCB9-43E3-B753-96E506DA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2467" y="3276083"/>
              <a:ext cx="633007" cy="633007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AF20BA-EA8F-45B7-A379-A3B5C907D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1052" y="3012270"/>
              <a:ext cx="1160631" cy="1160631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</p:grp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7996DD9D-065A-467B-A0B6-EBC920A23D59}"/>
              </a:ext>
            </a:extLst>
          </p:cNvPr>
          <p:cNvSpPr/>
          <p:nvPr/>
        </p:nvSpPr>
        <p:spPr>
          <a:xfrm>
            <a:off x="187194" y="774198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Home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CDCCFC9C-DE78-4F8F-9635-E7850D40C066}"/>
              </a:ext>
            </a:extLst>
          </p:cNvPr>
          <p:cNvSpPr/>
          <p:nvPr/>
        </p:nvSpPr>
        <p:spPr>
          <a:xfrm>
            <a:off x="187194" y="1380684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400" dirty="0">
                <a:latin typeface="Candara" panose="020E0502030303020204" pitchFamily="34" charset="0"/>
              </a:rPr>
              <a:t>Take Attendance</a:t>
            </a:r>
            <a:endParaRPr lang="en-US" sz="1400" dirty="0">
              <a:latin typeface="Candara" panose="020E0502030303020204" pitchFamily="34" charset="0"/>
            </a:endParaRP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4740505B-BA44-4EBD-98FE-4C6859394155}"/>
              </a:ext>
            </a:extLst>
          </p:cNvPr>
          <p:cNvSpPr/>
          <p:nvPr/>
        </p:nvSpPr>
        <p:spPr>
          <a:xfrm>
            <a:off x="187194" y="2008215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View Update Attendance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5721B981-4810-4587-9855-BB5B8BFE708E}"/>
              </a:ext>
            </a:extLst>
          </p:cNvPr>
          <p:cNvSpPr/>
          <p:nvPr/>
        </p:nvSpPr>
        <p:spPr>
          <a:xfrm>
            <a:off x="187194" y="2635746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Apply Leave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D5412517-013F-4A0D-AD60-AE90148F5619}"/>
              </a:ext>
            </a:extLst>
          </p:cNvPr>
          <p:cNvSpPr/>
          <p:nvPr/>
        </p:nvSpPr>
        <p:spPr>
          <a:xfrm>
            <a:off x="187194" y="3276658"/>
            <a:ext cx="1684090" cy="508000"/>
          </a:xfrm>
          <a:prstGeom prst="homePlat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Feedback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4" name="Arrow: Pentagon 23">
            <a:hlinkClick r:id="rId6" action="ppaction://hlinksldjump"/>
            <a:extLst>
              <a:ext uri="{FF2B5EF4-FFF2-40B4-BE49-F238E27FC236}">
                <a16:creationId xmlns:a16="http://schemas.microsoft.com/office/drawing/2014/main" id="{1151D09B-40CE-456D-A69B-0FF4930A7B4B}"/>
              </a:ext>
            </a:extLst>
          </p:cNvPr>
          <p:cNvSpPr/>
          <p:nvPr/>
        </p:nvSpPr>
        <p:spPr>
          <a:xfrm>
            <a:off x="187194" y="3883144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Add Result</a:t>
            </a:r>
            <a:endParaRPr lang="en-US" sz="1600" dirty="0">
              <a:latin typeface="Candara" panose="020E0502030303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473D04-DFD6-4BB4-9575-2812FAE095C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330740" y="1670074"/>
            <a:ext cx="7759214" cy="3808848"/>
          </a:xfrm>
          <a:prstGeom prst="rect">
            <a:avLst/>
          </a:prstGeom>
        </p:spPr>
      </p:pic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AD4452DE-361D-4BB2-9E39-D6A135ABF951}"/>
              </a:ext>
            </a:extLst>
          </p:cNvPr>
          <p:cNvSpPr/>
          <p:nvPr/>
        </p:nvSpPr>
        <p:spPr>
          <a:xfrm>
            <a:off x="187194" y="4524632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Edit Result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A479E4B9-0096-4888-8C98-36E4E77A8DEF}"/>
              </a:ext>
            </a:extLst>
          </p:cNvPr>
          <p:cNvSpPr/>
          <p:nvPr/>
        </p:nvSpPr>
        <p:spPr>
          <a:xfrm>
            <a:off x="187194" y="5145357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Start Live Classroom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5" name="Arrow: Pentagon 24">
            <a:extLst>
              <a:ext uri="{FF2B5EF4-FFF2-40B4-BE49-F238E27FC236}">
                <a16:creationId xmlns:a16="http://schemas.microsoft.com/office/drawing/2014/main" id="{D3D59C90-F35B-421B-962C-1CC8EC368BFF}"/>
              </a:ext>
            </a:extLst>
          </p:cNvPr>
          <p:cNvSpPr/>
          <p:nvPr/>
        </p:nvSpPr>
        <p:spPr>
          <a:xfrm>
            <a:off x="176072" y="5829802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Notifications</a:t>
            </a:r>
            <a:endParaRPr lang="en-US" sz="16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3469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accent5">
                <a:lumMod val="60000"/>
                <a:lumOff val="40000"/>
              </a:schemeClr>
            </a:gs>
            <a:gs pos="65000">
              <a:schemeClr val="bg2">
                <a:lumMod val="75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810" y="223127"/>
            <a:ext cx="6521001" cy="766429"/>
          </a:xfrm>
        </p:spPr>
        <p:txBody>
          <a:bodyPr>
            <a:normAutofit/>
          </a:bodyPr>
          <a:lstStyle/>
          <a:p>
            <a:pPr algn="ctr"/>
            <a:r>
              <a:rPr lang="vi-VN" sz="2800" dirty="0">
                <a:latin typeface="Candara" panose="020E0502030303020204" pitchFamily="34" charset="0"/>
              </a:rPr>
              <a:t>Student management in django</a:t>
            </a:r>
            <a:endParaRPr lang="en-US" sz="2800" dirty="0">
              <a:latin typeface="Candara" panose="020E0502030303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8CA2A1-A5B3-4A38-BBE7-70A5B87501A5}"/>
              </a:ext>
            </a:extLst>
          </p:cNvPr>
          <p:cNvGrpSpPr/>
          <p:nvPr/>
        </p:nvGrpSpPr>
        <p:grpSpPr>
          <a:xfrm>
            <a:off x="10398064" y="3060358"/>
            <a:ext cx="1801404" cy="1906803"/>
            <a:chOff x="69326" y="2666985"/>
            <a:chExt cx="2300639" cy="2265475"/>
          </a:xfrm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9BF8C7B-F25C-4B95-B720-85046BEC1A88}"/>
                </a:ext>
              </a:extLst>
            </p:cNvPr>
            <p:cNvSpPr/>
            <p:nvPr/>
          </p:nvSpPr>
          <p:spPr>
            <a:xfrm>
              <a:off x="591934" y="2666985"/>
              <a:ext cx="1255425" cy="125542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/>
          </p:style>
        </p:sp>
        <p:sp>
          <p:nvSpPr>
            <p:cNvPr id="9" name="Rectangle 8" descr="Contract RTL">
              <a:extLst>
                <a:ext uri="{FF2B5EF4-FFF2-40B4-BE49-F238E27FC236}">
                  <a16:creationId xmlns:a16="http://schemas.microsoft.com/office/drawing/2014/main" id="{C9B731B8-46EB-4DBC-8464-F0C94FF4CA5D}"/>
                </a:ext>
              </a:extLst>
            </p:cNvPr>
            <p:cNvSpPr/>
            <p:nvPr/>
          </p:nvSpPr>
          <p:spPr>
            <a:xfrm>
              <a:off x="859484" y="2934535"/>
              <a:ext cx="720326" cy="72032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576A17-575E-49B9-8B64-CF46F7532A09}"/>
                </a:ext>
              </a:extLst>
            </p:cNvPr>
            <p:cNvSpPr/>
            <p:nvPr/>
          </p:nvSpPr>
          <p:spPr>
            <a:xfrm>
              <a:off x="69326" y="4189960"/>
              <a:ext cx="2300639" cy="742500"/>
            </a:xfrm>
            <a:custGeom>
              <a:avLst/>
              <a:gdLst>
                <a:gd name="connsiteX0" fmla="*/ 0 w 2300639"/>
                <a:gd name="connsiteY0" fmla="*/ 0 h 742500"/>
                <a:gd name="connsiteX1" fmla="*/ 2300639 w 2300639"/>
                <a:gd name="connsiteY1" fmla="*/ 0 h 742500"/>
                <a:gd name="connsiteX2" fmla="*/ 2300639 w 2300639"/>
                <a:gd name="connsiteY2" fmla="*/ 742500 h 742500"/>
                <a:gd name="connsiteX3" fmla="*/ 0 w 2300639"/>
                <a:gd name="connsiteY3" fmla="*/ 742500 h 742500"/>
                <a:gd name="connsiteX4" fmla="*/ 0 w 2300639"/>
                <a:gd name="connsiteY4" fmla="*/ 0 h 7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639" h="742500">
                  <a:moveTo>
                    <a:pt x="0" y="0"/>
                  </a:moveTo>
                  <a:lnTo>
                    <a:pt x="2300639" y="0"/>
                  </a:lnTo>
                  <a:lnTo>
                    <a:pt x="2300639" y="742500"/>
                  </a:lnTo>
                  <a:lnTo>
                    <a:pt x="0" y="7425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2400" b="1" kern="12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Staff</a:t>
              </a:r>
              <a:endParaRPr lang="en-US" sz="2400" b="1" kern="1200" dirty="0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95F9A1-20B2-4008-99D4-C0716CF986BD}"/>
              </a:ext>
            </a:extLst>
          </p:cNvPr>
          <p:cNvGrpSpPr/>
          <p:nvPr/>
        </p:nvGrpSpPr>
        <p:grpSpPr>
          <a:xfrm>
            <a:off x="4481848" y="5179889"/>
            <a:ext cx="2870127" cy="2082995"/>
            <a:chOff x="7602467" y="3012270"/>
            <a:chExt cx="1599216" cy="1160631"/>
          </a:xfrm>
          <a:scene3d>
            <a:camera prst="orthographicFront">
              <a:rot lat="3000000" lon="0" rev="21599987"/>
            </a:camera>
            <a:lightRig rig="sunse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0B9DFB-CCB9-43E3-B753-96E506DA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2467" y="3276083"/>
              <a:ext cx="633007" cy="633007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AF20BA-EA8F-45B7-A379-A3B5C907D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1052" y="3012270"/>
              <a:ext cx="1160631" cy="1160631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</p:grp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7996DD9D-065A-467B-A0B6-EBC920A23D59}"/>
              </a:ext>
            </a:extLst>
          </p:cNvPr>
          <p:cNvSpPr/>
          <p:nvPr/>
        </p:nvSpPr>
        <p:spPr>
          <a:xfrm>
            <a:off x="187194" y="774198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Home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CDCCFC9C-DE78-4F8F-9635-E7850D40C066}"/>
              </a:ext>
            </a:extLst>
          </p:cNvPr>
          <p:cNvSpPr/>
          <p:nvPr/>
        </p:nvSpPr>
        <p:spPr>
          <a:xfrm>
            <a:off x="187194" y="1380684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400" dirty="0">
                <a:latin typeface="Candara" panose="020E0502030303020204" pitchFamily="34" charset="0"/>
              </a:rPr>
              <a:t>Take Attendance</a:t>
            </a:r>
            <a:endParaRPr lang="en-US" sz="1400" dirty="0">
              <a:latin typeface="Candara" panose="020E0502030303020204" pitchFamily="34" charset="0"/>
            </a:endParaRP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4740505B-BA44-4EBD-98FE-4C6859394155}"/>
              </a:ext>
            </a:extLst>
          </p:cNvPr>
          <p:cNvSpPr/>
          <p:nvPr/>
        </p:nvSpPr>
        <p:spPr>
          <a:xfrm>
            <a:off x="187194" y="2008215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View Update Attendance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5721B981-4810-4587-9855-BB5B8BFE708E}"/>
              </a:ext>
            </a:extLst>
          </p:cNvPr>
          <p:cNvSpPr/>
          <p:nvPr/>
        </p:nvSpPr>
        <p:spPr>
          <a:xfrm>
            <a:off x="187194" y="2635746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Apply Leave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D5412517-013F-4A0D-AD60-AE90148F5619}"/>
              </a:ext>
            </a:extLst>
          </p:cNvPr>
          <p:cNvSpPr/>
          <p:nvPr/>
        </p:nvSpPr>
        <p:spPr>
          <a:xfrm>
            <a:off x="187194" y="3276658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Feedback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1151D09B-40CE-456D-A69B-0FF4930A7B4B}"/>
              </a:ext>
            </a:extLst>
          </p:cNvPr>
          <p:cNvSpPr/>
          <p:nvPr/>
        </p:nvSpPr>
        <p:spPr>
          <a:xfrm>
            <a:off x="187194" y="3883144"/>
            <a:ext cx="1684090" cy="508000"/>
          </a:xfrm>
          <a:prstGeom prst="homePlat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Add Result</a:t>
            </a:r>
            <a:endParaRPr lang="en-US" sz="1600" dirty="0">
              <a:latin typeface="Candara" panose="020E0502030303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473D04-DFD6-4BB4-9575-2812FAE095C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375245" y="1670074"/>
            <a:ext cx="7670203" cy="3808848"/>
          </a:xfrm>
          <a:prstGeom prst="rect">
            <a:avLst/>
          </a:prstGeom>
        </p:spPr>
      </p:pic>
      <p:sp>
        <p:nvSpPr>
          <p:cNvPr id="17" name="Arrow: Pentagon 16">
            <a:hlinkClick r:id="rId7" action="ppaction://hlinksldjump"/>
            <a:extLst>
              <a:ext uri="{FF2B5EF4-FFF2-40B4-BE49-F238E27FC236}">
                <a16:creationId xmlns:a16="http://schemas.microsoft.com/office/drawing/2014/main" id="{AD4452DE-361D-4BB2-9E39-D6A135ABF951}"/>
              </a:ext>
            </a:extLst>
          </p:cNvPr>
          <p:cNvSpPr/>
          <p:nvPr/>
        </p:nvSpPr>
        <p:spPr>
          <a:xfrm>
            <a:off x="187194" y="4524632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Edit Result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A479E4B9-0096-4888-8C98-36E4E77A8DEF}"/>
              </a:ext>
            </a:extLst>
          </p:cNvPr>
          <p:cNvSpPr/>
          <p:nvPr/>
        </p:nvSpPr>
        <p:spPr>
          <a:xfrm>
            <a:off x="187194" y="5145357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Start Live Classroom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5" name="Arrow: Pentagon 24">
            <a:extLst>
              <a:ext uri="{FF2B5EF4-FFF2-40B4-BE49-F238E27FC236}">
                <a16:creationId xmlns:a16="http://schemas.microsoft.com/office/drawing/2014/main" id="{D3D59C90-F35B-421B-962C-1CC8EC368BFF}"/>
              </a:ext>
            </a:extLst>
          </p:cNvPr>
          <p:cNvSpPr/>
          <p:nvPr/>
        </p:nvSpPr>
        <p:spPr>
          <a:xfrm>
            <a:off x="176072" y="5829802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Notifications</a:t>
            </a:r>
            <a:endParaRPr lang="en-US" sz="16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0865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accent5">
                <a:lumMod val="60000"/>
                <a:lumOff val="40000"/>
              </a:schemeClr>
            </a:gs>
            <a:gs pos="65000">
              <a:schemeClr val="bg2">
                <a:lumMod val="75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495F9A1-20B2-4008-99D4-C0716CF986BD}"/>
              </a:ext>
            </a:extLst>
          </p:cNvPr>
          <p:cNvGrpSpPr/>
          <p:nvPr/>
        </p:nvGrpSpPr>
        <p:grpSpPr>
          <a:xfrm>
            <a:off x="4481848" y="5179889"/>
            <a:ext cx="2870127" cy="2082995"/>
            <a:chOff x="7602467" y="3012270"/>
            <a:chExt cx="1599216" cy="1160631"/>
          </a:xfrm>
          <a:scene3d>
            <a:camera prst="orthographicFront">
              <a:rot lat="3000000" lon="0" rev="21599987"/>
            </a:camera>
            <a:lightRig rig="sunse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0B9DFB-CCB9-43E3-B753-96E506DA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02467" y="3276083"/>
              <a:ext cx="633007" cy="633007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AF20BA-EA8F-45B7-A379-A3B5C907D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41052" y="3012270"/>
              <a:ext cx="1160631" cy="1160631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6D3131A-A12D-41B0-A605-09361BF5A733}"/>
              </a:ext>
            </a:extLst>
          </p:cNvPr>
          <p:cNvGrpSpPr/>
          <p:nvPr/>
        </p:nvGrpSpPr>
        <p:grpSpPr>
          <a:xfrm>
            <a:off x="3985323" y="1762313"/>
            <a:ext cx="3747190" cy="3891044"/>
            <a:chOff x="1318322" y="2596070"/>
            <a:chExt cx="2300639" cy="238896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817FE3A-6099-4A6C-81BE-DC97663D5ECA}"/>
                </a:ext>
              </a:extLst>
            </p:cNvPr>
            <p:cNvSpPr/>
            <p:nvPr/>
          </p:nvSpPr>
          <p:spPr>
            <a:xfrm>
              <a:off x="1840929" y="2596070"/>
              <a:ext cx="1255425" cy="1255425"/>
            </a:xfrm>
            <a:prstGeom prst="ellipse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0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/>
          </p:style>
        </p:sp>
        <p:sp>
          <p:nvSpPr>
            <p:cNvPr id="23" name="Rectangle 22" descr="Tools">
              <a:extLst>
                <a:ext uri="{FF2B5EF4-FFF2-40B4-BE49-F238E27FC236}">
                  <a16:creationId xmlns:a16="http://schemas.microsoft.com/office/drawing/2014/main" id="{EB45FF12-8B72-46AB-8711-C522FF399EBE}"/>
                </a:ext>
              </a:extLst>
            </p:cNvPr>
            <p:cNvSpPr/>
            <p:nvPr/>
          </p:nvSpPr>
          <p:spPr>
            <a:xfrm>
              <a:off x="2108479" y="2863620"/>
              <a:ext cx="720326" cy="720326"/>
            </a:xfrm>
            <a:prstGeom prst="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96C26D6-1E8D-408D-ABA2-3DD2A282B79E}"/>
                </a:ext>
              </a:extLst>
            </p:cNvPr>
            <p:cNvSpPr/>
            <p:nvPr/>
          </p:nvSpPr>
          <p:spPr>
            <a:xfrm>
              <a:off x="1318322" y="4242531"/>
              <a:ext cx="2300639" cy="742500"/>
            </a:xfrm>
            <a:custGeom>
              <a:avLst/>
              <a:gdLst>
                <a:gd name="connsiteX0" fmla="*/ 0 w 2300639"/>
                <a:gd name="connsiteY0" fmla="*/ 0 h 742500"/>
                <a:gd name="connsiteX1" fmla="*/ 2300639 w 2300639"/>
                <a:gd name="connsiteY1" fmla="*/ 0 h 742500"/>
                <a:gd name="connsiteX2" fmla="*/ 2300639 w 2300639"/>
                <a:gd name="connsiteY2" fmla="*/ 742500 h 742500"/>
                <a:gd name="connsiteX3" fmla="*/ 0 w 2300639"/>
                <a:gd name="connsiteY3" fmla="*/ 742500 h 742500"/>
                <a:gd name="connsiteX4" fmla="*/ 0 w 2300639"/>
                <a:gd name="connsiteY4" fmla="*/ 0 h 7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639" h="742500">
                  <a:moveTo>
                    <a:pt x="0" y="0"/>
                  </a:moveTo>
                  <a:lnTo>
                    <a:pt x="2300639" y="0"/>
                  </a:lnTo>
                  <a:lnTo>
                    <a:pt x="2300639" y="742500"/>
                  </a:lnTo>
                  <a:lnTo>
                    <a:pt x="0" y="7425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1600" b="1" kern="1200" dirty="0">
                  <a:solidFill>
                    <a:schemeClr val="tx1">
                      <a:lumMod val="95000"/>
                    </a:schemeClr>
                  </a:solidFill>
                  <a:effectLst/>
                  <a:latin typeface="Candara" panose="020E0502030303020204" pitchFamily="34" charset="0"/>
                </a:rPr>
                <a:t>Design part: Establish the initial modules &amp; the dedicated database</a:t>
              </a:r>
              <a:r>
                <a:rPr lang="en-US" sz="1600" b="1" kern="1200" dirty="0">
                  <a:solidFill>
                    <a:schemeClr val="tx1">
                      <a:lumMod val="95000"/>
                    </a:schemeClr>
                  </a:solidFill>
                  <a:effectLst/>
                  <a:latin typeface="Candara" panose="020E0502030303020204" pitchFamily="34" charset="0"/>
                </a:rPr>
                <a:t>. </a:t>
              </a:r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684F3ED1-7A56-4372-981A-8EFB589AA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810" y="223127"/>
            <a:ext cx="6521001" cy="766429"/>
          </a:xfrm>
        </p:spPr>
        <p:txBody>
          <a:bodyPr>
            <a:normAutofit/>
          </a:bodyPr>
          <a:lstStyle/>
          <a:p>
            <a:pPr algn="ctr"/>
            <a:r>
              <a:rPr lang="vi-VN" sz="2800" dirty="0">
                <a:latin typeface="Candara" panose="020E0502030303020204" pitchFamily="34" charset="0"/>
              </a:rPr>
              <a:t>Student management in django</a:t>
            </a:r>
            <a:endParaRPr lang="en-US" sz="28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1317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accent5">
                <a:lumMod val="60000"/>
                <a:lumOff val="40000"/>
              </a:schemeClr>
            </a:gs>
            <a:gs pos="65000">
              <a:schemeClr val="bg2">
                <a:lumMod val="75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810" y="223127"/>
            <a:ext cx="6521001" cy="766429"/>
          </a:xfrm>
        </p:spPr>
        <p:txBody>
          <a:bodyPr>
            <a:normAutofit/>
          </a:bodyPr>
          <a:lstStyle/>
          <a:p>
            <a:pPr algn="ctr"/>
            <a:r>
              <a:rPr lang="vi-VN" sz="2800" dirty="0">
                <a:latin typeface="Candara" panose="020E0502030303020204" pitchFamily="34" charset="0"/>
              </a:rPr>
              <a:t>Student management in django</a:t>
            </a:r>
            <a:endParaRPr lang="en-US" sz="2800" dirty="0">
              <a:latin typeface="Candara" panose="020E0502030303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8CA2A1-A5B3-4A38-BBE7-70A5B87501A5}"/>
              </a:ext>
            </a:extLst>
          </p:cNvPr>
          <p:cNvGrpSpPr/>
          <p:nvPr/>
        </p:nvGrpSpPr>
        <p:grpSpPr>
          <a:xfrm>
            <a:off x="10398064" y="3060358"/>
            <a:ext cx="1801404" cy="1906803"/>
            <a:chOff x="69326" y="2666985"/>
            <a:chExt cx="2300639" cy="2265475"/>
          </a:xfrm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9BF8C7B-F25C-4B95-B720-85046BEC1A88}"/>
                </a:ext>
              </a:extLst>
            </p:cNvPr>
            <p:cNvSpPr/>
            <p:nvPr/>
          </p:nvSpPr>
          <p:spPr>
            <a:xfrm>
              <a:off x="591934" y="2666985"/>
              <a:ext cx="1255425" cy="125542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/>
          </p:style>
        </p:sp>
        <p:sp>
          <p:nvSpPr>
            <p:cNvPr id="9" name="Rectangle 8" descr="Contract RTL">
              <a:extLst>
                <a:ext uri="{FF2B5EF4-FFF2-40B4-BE49-F238E27FC236}">
                  <a16:creationId xmlns:a16="http://schemas.microsoft.com/office/drawing/2014/main" id="{C9B731B8-46EB-4DBC-8464-F0C94FF4CA5D}"/>
                </a:ext>
              </a:extLst>
            </p:cNvPr>
            <p:cNvSpPr/>
            <p:nvPr/>
          </p:nvSpPr>
          <p:spPr>
            <a:xfrm>
              <a:off x="859484" y="2934535"/>
              <a:ext cx="720326" cy="72032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576A17-575E-49B9-8B64-CF46F7532A09}"/>
                </a:ext>
              </a:extLst>
            </p:cNvPr>
            <p:cNvSpPr/>
            <p:nvPr/>
          </p:nvSpPr>
          <p:spPr>
            <a:xfrm>
              <a:off x="69326" y="4189960"/>
              <a:ext cx="2300639" cy="742500"/>
            </a:xfrm>
            <a:custGeom>
              <a:avLst/>
              <a:gdLst>
                <a:gd name="connsiteX0" fmla="*/ 0 w 2300639"/>
                <a:gd name="connsiteY0" fmla="*/ 0 h 742500"/>
                <a:gd name="connsiteX1" fmla="*/ 2300639 w 2300639"/>
                <a:gd name="connsiteY1" fmla="*/ 0 h 742500"/>
                <a:gd name="connsiteX2" fmla="*/ 2300639 w 2300639"/>
                <a:gd name="connsiteY2" fmla="*/ 742500 h 742500"/>
                <a:gd name="connsiteX3" fmla="*/ 0 w 2300639"/>
                <a:gd name="connsiteY3" fmla="*/ 742500 h 742500"/>
                <a:gd name="connsiteX4" fmla="*/ 0 w 2300639"/>
                <a:gd name="connsiteY4" fmla="*/ 0 h 7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639" h="742500">
                  <a:moveTo>
                    <a:pt x="0" y="0"/>
                  </a:moveTo>
                  <a:lnTo>
                    <a:pt x="2300639" y="0"/>
                  </a:lnTo>
                  <a:lnTo>
                    <a:pt x="2300639" y="742500"/>
                  </a:lnTo>
                  <a:lnTo>
                    <a:pt x="0" y="7425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2400" b="1" kern="12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Staff</a:t>
              </a:r>
              <a:endParaRPr lang="en-US" sz="2400" b="1" kern="1200" dirty="0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95F9A1-20B2-4008-99D4-C0716CF986BD}"/>
              </a:ext>
            </a:extLst>
          </p:cNvPr>
          <p:cNvGrpSpPr/>
          <p:nvPr/>
        </p:nvGrpSpPr>
        <p:grpSpPr>
          <a:xfrm>
            <a:off x="4481848" y="5179889"/>
            <a:ext cx="2870127" cy="2082995"/>
            <a:chOff x="7602467" y="3012270"/>
            <a:chExt cx="1599216" cy="1160631"/>
          </a:xfrm>
          <a:scene3d>
            <a:camera prst="orthographicFront">
              <a:rot lat="3000000" lon="0" rev="21599987"/>
            </a:camera>
            <a:lightRig rig="sunse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0B9DFB-CCB9-43E3-B753-96E506DA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2467" y="3276083"/>
              <a:ext cx="633007" cy="633007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AF20BA-EA8F-45B7-A379-A3B5C907D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1052" y="3012270"/>
              <a:ext cx="1160631" cy="1160631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</p:grp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7996DD9D-065A-467B-A0B6-EBC920A23D59}"/>
              </a:ext>
            </a:extLst>
          </p:cNvPr>
          <p:cNvSpPr/>
          <p:nvPr/>
        </p:nvSpPr>
        <p:spPr>
          <a:xfrm>
            <a:off x="187194" y="774198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Home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CDCCFC9C-DE78-4F8F-9635-E7850D40C066}"/>
              </a:ext>
            </a:extLst>
          </p:cNvPr>
          <p:cNvSpPr/>
          <p:nvPr/>
        </p:nvSpPr>
        <p:spPr>
          <a:xfrm>
            <a:off x="187194" y="1380684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400" dirty="0">
                <a:latin typeface="Candara" panose="020E0502030303020204" pitchFamily="34" charset="0"/>
              </a:rPr>
              <a:t>Take Attendance</a:t>
            </a:r>
            <a:endParaRPr lang="en-US" sz="1400" dirty="0">
              <a:latin typeface="Candara" panose="020E0502030303020204" pitchFamily="34" charset="0"/>
            </a:endParaRP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4740505B-BA44-4EBD-98FE-4C6859394155}"/>
              </a:ext>
            </a:extLst>
          </p:cNvPr>
          <p:cNvSpPr/>
          <p:nvPr/>
        </p:nvSpPr>
        <p:spPr>
          <a:xfrm>
            <a:off x="187194" y="2008215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View Update Attendance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5721B981-4810-4587-9855-BB5B8BFE708E}"/>
              </a:ext>
            </a:extLst>
          </p:cNvPr>
          <p:cNvSpPr/>
          <p:nvPr/>
        </p:nvSpPr>
        <p:spPr>
          <a:xfrm>
            <a:off x="187194" y="2635746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Apply Leave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D5412517-013F-4A0D-AD60-AE90148F5619}"/>
              </a:ext>
            </a:extLst>
          </p:cNvPr>
          <p:cNvSpPr/>
          <p:nvPr/>
        </p:nvSpPr>
        <p:spPr>
          <a:xfrm>
            <a:off x="187194" y="3276658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Feedback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1151D09B-40CE-456D-A69B-0FF4930A7B4B}"/>
              </a:ext>
            </a:extLst>
          </p:cNvPr>
          <p:cNvSpPr/>
          <p:nvPr/>
        </p:nvSpPr>
        <p:spPr>
          <a:xfrm>
            <a:off x="187194" y="3883144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Add Result</a:t>
            </a:r>
            <a:endParaRPr lang="en-US" sz="1600" dirty="0">
              <a:latin typeface="Candara" panose="020E0502030303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473D04-DFD6-4BB4-9575-2812FAE095C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375245" y="1696896"/>
            <a:ext cx="7670203" cy="3755203"/>
          </a:xfrm>
          <a:prstGeom prst="rect">
            <a:avLst/>
          </a:prstGeom>
        </p:spPr>
      </p:pic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AD4452DE-361D-4BB2-9E39-D6A135ABF951}"/>
              </a:ext>
            </a:extLst>
          </p:cNvPr>
          <p:cNvSpPr/>
          <p:nvPr/>
        </p:nvSpPr>
        <p:spPr>
          <a:xfrm>
            <a:off x="187194" y="4524632"/>
            <a:ext cx="1684090" cy="508000"/>
          </a:xfrm>
          <a:prstGeom prst="homePlat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Edit Result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8" name="Arrow: Pentagon 17">
            <a:hlinkClick r:id="rId7" action="ppaction://hlinksldjump"/>
            <a:extLst>
              <a:ext uri="{FF2B5EF4-FFF2-40B4-BE49-F238E27FC236}">
                <a16:creationId xmlns:a16="http://schemas.microsoft.com/office/drawing/2014/main" id="{A479E4B9-0096-4888-8C98-36E4E77A8DEF}"/>
              </a:ext>
            </a:extLst>
          </p:cNvPr>
          <p:cNvSpPr/>
          <p:nvPr/>
        </p:nvSpPr>
        <p:spPr>
          <a:xfrm>
            <a:off x="187194" y="5145357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Start Live Classroom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5" name="Arrow: Pentagon 24">
            <a:extLst>
              <a:ext uri="{FF2B5EF4-FFF2-40B4-BE49-F238E27FC236}">
                <a16:creationId xmlns:a16="http://schemas.microsoft.com/office/drawing/2014/main" id="{D3D59C90-F35B-421B-962C-1CC8EC368BFF}"/>
              </a:ext>
            </a:extLst>
          </p:cNvPr>
          <p:cNvSpPr/>
          <p:nvPr/>
        </p:nvSpPr>
        <p:spPr>
          <a:xfrm>
            <a:off x="176072" y="5829802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Notifications</a:t>
            </a:r>
            <a:endParaRPr lang="en-US" sz="16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5763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accent5">
                <a:lumMod val="60000"/>
                <a:lumOff val="40000"/>
              </a:schemeClr>
            </a:gs>
            <a:gs pos="65000">
              <a:schemeClr val="bg2">
                <a:lumMod val="75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810" y="223127"/>
            <a:ext cx="6521001" cy="766429"/>
          </a:xfrm>
        </p:spPr>
        <p:txBody>
          <a:bodyPr>
            <a:normAutofit/>
          </a:bodyPr>
          <a:lstStyle/>
          <a:p>
            <a:pPr algn="ctr"/>
            <a:r>
              <a:rPr lang="vi-VN" sz="2800" dirty="0">
                <a:latin typeface="Candara" panose="020E0502030303020204" pitchFamily="34" charset="0"/>
              </a:rPr>
              <a:t>Student management in django</a:t>
            </a:r>
            <a:endParaRPr lang="en-US" sz="2800" dirty="0">
              <a:latin typeface="Candara" panose="020E0502030303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8CA2A1-A5B3-4A38-BBE7-70A5B87501A5}"/>
              </a:ext>
            </a:extLst>
          </p:cNvPr>
          <p:cNvGrpSpPr/>
          <p:nvPr/>
        </p:nvGrpSpPr>
        <p:grpSpPr>
          <a:xfrm>
            <a:off x="10398064" y="3060358"/>
            <a:ext cx="1801404" cy="1906803"/>
            <a:chOff x="69326" y="2666985"/>
            <a:chExt cx="2300639" cy="2265475"/>
          </a:xfrm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9BF8C7B-F25C-4B95-B720-85046BEC1A88}"/>
                </a:ext>
              </a:extLst>
            </p:cNvPr>
            <p:cNvSpPr/>
            <p:nvPr/>
          </p:nvSpPr>
          <p:spPr>
            <a:xfrm>
              <a:off x="591934" y="2666985"/>
              <a:ext cx="1255425" cy="125542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/>
          </p:style>
        </p:sp>
        <p:sp>
          <p:nvSpPr>
            <p:cNvPr id="9" name="Rectangle 8" descr="Contract RTL">
              <a:extLst>
                <a:ext uri="{FF2B5EF4-FFF2-40B4-BE49-F238E27FC236}">
                  <a16:creationId xmlns:a16="http://schemas.microsoft.com/office/drawing/2014/main" id="{C9B731B8-46EB-4DBC-8464-F0C94FF4CA5D}"/>
                </a:ext>
              </a:extLst>
            </p:cNvPr>
            <p:cNvSpPr/>
            <p:nvPr/>
          </p:nvSpPr>
          <p:spPr>
            <a:xfrm>
              <a:off x="859484" y="2934535"/>
              <a:ext cx="720326" cy="72032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576A17-575E-49B9-8B64-CF46F7532A09}"/>
                </a:ext>
              </a:extLst>
            </p:cNvPr>
            <p:cNvSpPr/>
            <p:nvPr/>
          </p:nvSpPr>
          <p:spPr>
            <a:xfrm>
              <a:off x="69326" y="4189960"/>
              <a:ext cx="2300639" cy="742500"/>
            </a:xfrm>
            <a:custGeom>
              <a:avLst/>
              <a:gdLst>
                <a:gd name="connsiteX0" fmla="*/ 0 w 2300639"/>
                <a:gd name="connsiteY0" fmla="*/ 0 h 742500"/>
                <a:gd name="connsiteX1" fmla="*/ 2300639 w 2300639"/>
                <a:gd name="connsiteY1" fmla="*/ 0 h 742500"/>
                <a:gd name="connsiteX2" fmla="*/ 2300639 w 2300639"/>
                <a:gd name="connsiteY2" fmla="*/ 742500 h 742500"/>
                <a:gd name="connsiteX3" fmla="*/ 0 w 2300639"/>
                <a:gd name="connsiteY3" fmla="*/ 742500 h 742500"/>
                <a:gd name="connsiteX4" fmla="*/ 0 w 2300639"/>
                <a:gd name="connsiteY4" fmla="*/ 0 h 7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639" h="742500">
                  <a:moveTo>
                    <a:pt x="0" y="0"/>
                  </a:moveTo>
                  <a:lnTo>
                    <a:pt x="2300639" y="0"/>
                  </a:lnTo>
                  <a:lnTo>
                    <a:pt x="2300639" y="742500"/>
                  </a:lnTo>
                  <a:lnTo>
                    <a:pt x="0" y="7425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2400" b="1" kern="12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Staff</a:t>
              </a:r>
              <a:endParaRPr lang="en-US" sz="2400" b="1" kern="1200" dirty="0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95F9A1-20B2-4008-99D4-C0716CF986BD}"/>
              </a:ext>
            </a:extLst>
          </p:cNvPr>
          <p:cNvGrpSpPr/>
          <p:nvPr/>
        </p:nvGrpSpPr>
        <p:grpSpPr>
          <a:xfrm>
            <a:off x="4481848" y="5179889"/>
            <a:ext cx="2870127" cy="2082995"/>
            <a:chOff x="7602467" y="3012270"/>
            <a:chExt cx="1599216" cy="1160631"/>
          </a:xfrm>
          <a:scene3d>
            <a:camera prst="orthographicFront">
              <a:rot lat="3000000" lon="0" rev="21599987"/>
            </a:camera>
            <a:lightRig rig="sunse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0B9DFB-CCB9-43E3-B753-96E506DA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2467" y="3276083"/>
              <a:ext cx="633007" cy="633007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AF20BA-EA8F-45B7-A379-A3B5C907D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1052" y="3012270"/>
              <a:ext cx="1160631" cy="1160631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</p:grp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7996DD9D-065A-467B-A0B6-EBC920A23D59}"/>
              </a:ext>
            </a:extLst>
          </p:cNvPr>
          <p:cNvSpPr/>
          <p:nvPr/>
        </p:nvSpPr>
        <p:spPr>
          <a:xfrm>
            <a:off x="187194" y="774198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Home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CDCCFC9C-DE78-4F8F-9635-E7850D40C066}"/>
              </a:ext>
            </a:extLst>
          </p:cNvPr>
          <p:cNvSpPr/>
          <p:nvPr/>
        </p:nvSpPr>
        <p:spPr>
          <a:xfrm>
            <a:off x="187194" y="1380684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400" dirty="0">
                <a:latin typeface="Candara" panose="020E0502030303020204" pitchFamily="34" charset="0"/>
              </a:rPr>
              <a:t>Take Attendance</a:t>
            </a:r>
            <a:endParaRPr lang="en-US" sz="1400" dirty="0">
              <a:latin typeface="Candara" panose="020E0502030303020204" pitchFamily="34" charset="0"/>
            </a:endParaRP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4740505B-BA44-4EBD-98FE-4C6859394155}"/>
              </a:ext>
            </a:extLst>
          </p:cNvPr>
          <p:cNvSpPr/>
          <p:nvPr/>
        </p:nvSpPr>
        <p:spPr>
          <a:xfrm>
            <a:off x="187194" y="2008215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View Update Attendance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5721B981-4810-4587-9855-BB5B8BFE708E}"/>
              </a:ext>
            </a:extLst>
          </p:cNvPr>
          <p:cNvSpPr/>
          <p:nvPr/>
        </p:nvSpPr>
        <p:spPr>
          <a:xfrm>
            <a:off x="187194" y="2635746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Apply Leave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D5412517-013F-4A0D-AD60-AE90148F5619}"/>
              </a:ext>
            </a:extLst>
          </p:cNvPr>
          <p:cNvSpPr/>
          <p:nvPr/>
        </p:nvSpPr>
        <p:spPr>
          <a:xfrm>
            <a:off x="187194" y="3276658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Feedback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1151D09B-40CE-456D-A69B-0FF4930A7B4B}"/>
              </a:ext>
            </a:extLst>
          </p:cNvPr>
          <p:cNvSpPr/>
          <p:nvPr/>
        </p:nvSpPr>
        <p:spPr>
          <a:xfrm>
            <a:off x="187194" y="3883144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Add Result</a:t>
            </a:r>
            <a:endParaRPr lang="en-US" sz="1600" dirty="0">
              <a:latin typeface="Candara" panose="020E0502030303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473D04-DFD6-4BB4-9575-2812FAE095C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389368" y="1696896"/>
            <a:ext cx="7641957" cy="3755203"/>
          </a:xfrm>
          <a:prstGeom prst="rect">
            <a:avLst/>
          </a:prstGeom>
        </p:spPr>
      </p:pic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AD4452DE-361D-4BB2-9E39-D6A135ABF951}"/>
              </a:ext>
            </a:extLst>
          </p:cNvPr>
          <p:cNvSpPr/>
          <p:nvPr/>
        </p:nvSpPr>
        <p:spPr>
          <a:xfrm>
            <a:off x="187194" y="4524632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Edit Result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A479E4B9-0096-4888-8C98-36E4E77A8DEF}"/>
              </a:ext>
            </a:extLst>
          </p:cNvPr>
          <p:cNvSpPr/>
          <p:nvPr/>
        </p:nvSpPr>
        <p:spPr>
          <a:xfrm>
            <a:off x="187194" y="5145357"/>
            <a:ext cx="1684090" cy="508000"/>
          </a:xfrm>
          <a:prstGeom prst="homePlat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Start Live Classroom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5" name="Arrow: Pentagon 24">
            <a:extLst>
              <a:ext uri="{FF2B5EF4-FFF2-40B4-BE49-F238E27FC236}">
                <a16:creationId xmlns:a16="http://schemas.microsoft.com/office/drawing/2014/main" id="{D3D59C90-F35B-421B-962C-1CC8EC368BFF}"/>
              </a:ext>
            </a:extLst>
          </p:cNvPr>
          <p:cNvSpPr/>
          <p:nvPr/>
        </p:nvSpPr>
        <p:spPr>
          <a:xfrm>
            <a:off x="176072" y="5829802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Notifications</a:t>
            </a:r>
            <a:endParaRPr lang="en-US" sz="16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9436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accent5">
                <a:lumMod val="60000"/>
                <a:lumOff val="40000"/>
              </a:schemeClr>
            </a:gs>
            <a:gs pos="65000">
              <a:schemeClr val="bg2">
                <a:lumMod val="75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810" y="223127"/>
            <a:ext cx="6521001" cy="766429"/>
          </a:xfrm>
        </p:spPr>
        <p:txBody>
          <a:bodyPr>
            <a:normAutofit/>
          </a:bodyPr>
          <a:lstStyle/>
          <a:p>
            <a:pPr algn="ctr"/>
            <a:r>
              <a:rPr lang="vi-VN" sz="2800" dirty="0">
                <a:latin typeface="Candara" panose="020E0502030303020204" pitchFamily="34" charset="0"/>
              </a:rPr>
              <a:t>Student management in django</a:t>
            </a:r>
            <a:endParaRPr lang="en-US" sz="2800" dirty="0">
              <a:latin typeface="Candara" panose="020E0502030303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8CA2A1-A5B3-4A38-BBE7-70A5B87501A5}"/>
              </a:ext>
            </a:extLst>
          </p:cNvPr>
          <p:cNvGrpSpPr/>
          <p:nvPr/>
        </p:nvGrpSpPr>
        <p:grpSpPr>
          <a:xfrm>
            <a:off x="10398064" y="3060358"/>
            <a:ext cx="1801404" cy="1906803"/>
            <a:chOff x="69326" y="2666985"/>
            <a:chExt cx="2300639" cy="2265475"/>
          </a:xfrm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9BF8C7B-F25C-4B95-B720-85046BEC1A88}"/>
                </a:ext>
              </a:extLst>
            </p:cNvPr>
            <p:cNvSpPr/>
            <p:nvPr/>
          </p:nvSpPr>
          <p:spPr>
            <a:xfrm>
              <a:off x="591934" y="2666985"/>
              <a:ext cx="1255425" cy="125542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/>
          </p:style>
        </p:sp>
        <p:sp>
          <p:nvSpPr>
            <p:cNvPr id="9" name="Rectangle 8" descr="Contract RTL">
              <a:extLst>
                <a:ext uri="{FF2B5EF4-FFF2-40B4-BE49-F238E27FC236}">
                  <a16:creationId xmlns:a16="http://schemas.microsoft.com/office/drawing/2014/main" id="{C9B731B8-46EB-4DBC-8464-F0C94FF4CA5D}"/>
                </a:ext>
              </a:extLst>
            </p:cNvPr>
            <p:cNvSpPr/>
            <p:nvPr/>
          </p:nvSpPr>
          <p:spPr>
            <a:xfrm>
              <a:off x="859484" y="2934535"/>
              <a:ext cx="720326" cy="72032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576A17-575E-49B9-8B64-CF46F7532A09}"/>
                </a:ext>
              </a:extLst>
            </p:cNvPr>
            <p:cNvSpPr/>
            <p:nvPr/>
          </p:nvSpPr>
          <p:spPr>
            <a:xfrm>
              <a:off x="69326" y="4189960"/>
              <a:ext cx="2300639" cy="742500"/>
            </a:xfrm>
            <a:custGeom>
              <a:avLst/>
              <a:gdLst>
                <a:gd name="connsiteX0" fmla="*/ 0 w 2300639"/>
                <a:gd name="connsiteY0" fmla="*/ 0 h 742500"/>
                <a:gd name="connsiteX1" fmla="*/ 2300639 w 2300639"/>
                <a:gd name="connsiteY1" fmla="*/ 0 h 742500"/>
                <a:gd name="connsiteX2" fmla="*/ 2300639 w 2300639"/>
                <a:gd name="connsiteY2" fmla="*/ 742500 h 742500"/>
                <a:gd name="connsiteX3" fmla="*/ 0 w 2300639"/>
                <a:gd name="connsiteY3" fmla="*/ 742500 h 742500"/>
                <a:gd name="connsiteX4" fmla="*/ 0 w 2300639"/>
                <a:gd name="connsiteY4" fmla="*/ 0 h 7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639" h="742500">
                  <a:moveTo>
                    <a:pt x="0" y="0"/>
                  </a:moveTo>
                  <a:lnTo>
                    <a:pt x="2300639" y="0"/>
                  </a:lnTo>
                  <a:lnTo>
                    <a:pt x="2300639" y="742500"/>
                  </a:lnTo>
                  <a:lnTo>
                    <a:pt x="0" y="7425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2400" b="1" kern="12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Staff</a:t>
              </a:r>
              <a:endParaRPr lang="en-US" sz="2400" b="1" kern="1200" dirty="0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95F9A1-20B2-4008-99D4-C0716CF986BD}"/>
              </a:ext>
            </a:extLst>
          </p:cNvPr>
          <p:cNvGrpSpPr/>
          <p:nvPr/>
        </p:nvGrpSpPr>
        <p:grpSpPr>
          <a:xfrm>
            <a:off x="4481848" y="5179889"/>
            <a:ext cx="2870127" cy="2082995"/>
            <a:chOff x="7602467" y="3012270"/>
            <a:chExt cx="1599216" cy="1160631"/>
          </a:xfrm>
          <a:scene3d>
            <a:camera prst="orthographicFront">
              <a:rot lat="3000000" lon="0" rev="21599987"/>
            </a:camera>
            <a:lightRig rig="sunse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0B9DFB-CCB9-43E3-B753-96E506DA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2467" y="3276083"/>
              <a:ext cx="633007" cy="633007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AF20BA-EA8F-45B7-A379-A3B5C907D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1052" y="3012270"/>
              <a:ext cx="1160631" cy="1160631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</p:grp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7996DD9D-065A-467B-A0B6-EBC920A23D59}"/>
              </a:ext>
            </a:extLst>
          </p:cNvPr>
          <p:cNvSpPr/>
          <p:nvPr/>
        </p:nvSpPr>
        <p:spPr>
          <a:xfrm>
            <a:off x="187194" y="774198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Home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CDCCFC9C-DE78-4F8F-9635-E7850D40C066}"/>
              </a:ext>
            </a:extLst>
          </p:cNvPr>
          <p:cNvSpPr/>
          <p:nvPr/>
        </p:nvSpPr>
        <p:spPr>
          <a:xfrm>
            <a:off x="187194" y="1380684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400" dirty="0">
                <a:latin typeface="Candara" panose="020E0502030303020204" pitchFamily="34" charset="0"/>
              </a:rPr>
              <a:t>Take Attendance</a:t>
            </a:r>
            <a:endParaRPr lang="en-US" sz="1400" dirty="0">
              <a:latin typeface="Candara" panose="020E0502030303020204" pitchFamily="34" charset="0"/>
            </a:endParaRP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4740505B-BA44-4EBD-98FE-4C6859394155}"/>
              </a:ext>
            </a:extLst>
          </p:cNvPr>
          <p:cNvSpPr/>
          <p:nvPr/>
        </p:nvSpPr>
        <p:spPr>
          <a:xfrm>
            <a:off x="187194" y="2008215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View Update Attendance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5721B981-4810-4587-9855-BB5B8BFE708E}"/>
              </a:ext>
            </a:extLst>
          </p:cNvPr>
          <p:cNvSpPr/>
          <p:nvPr/>
        </p:nvSpPr>
        <p:spPr>
          <a:xfrm>
            <a:off x="187194" y="2635746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Apply Leave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D5412517-013F-4A0D-AD60-AE90148F5619}"/>
              </a:ext>
            </a:extLst>
          </p:cNvPr>
          <p:cNvSpPr/>
          <p:nvPr/>
        </p:nvSpPr>
        <p:spPr>
          <a:xfrm>
            <a:off x="187194" y="3276658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Feedback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1151D09B-40CE-456D-A69B-0FF4930A7B4B}"/>
              </a:ext>
            </a:extLst>
          </p:cNvPr>
          <p:cNvSpPr/>
          <p:nvPr/>
        </p:nvSpPr>
        <p:spPr>
          <a:xfrm>
            <a:off x="187194" y="3883144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Add Result</a:t>
            </a:r>
            <a:endParaRPr lang="en-US" sz="1600" dirty="0">
              <a:latin typeface="Candara" panose="020E0502030303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473D04-DFD6-4BB4-9575-2812FAE095C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395537" y="1696896"/>
            <a:ext cx="7629618" cy="3755203"/>
          </a:xfrm>
          <a:prstGeom prst="rect">
            <a:avLst/>
          </a:prstGeom>
        </p:spPr>
      </p:pic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AD4452DE-361D-4BB2-9E39-D6A135ABF951}"/>
              </a:ext>
            </a:extLst>
          </p:cNvPr>
          <p:cNvSpPr/>
          <p:nvPr/>
        </p:nvSpPr>
        <p:spPr>
          <a:xfrm>
            <a:off x="187194" y="4524632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Edit Result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A479E4B9-0096-4888-8C98-36E4E77A8DEF}"/>
              </a:ext>
            </a:extLst>
          </p:cNvPr>
          <p:cNvSpPr/>
          <p:nvPr/>
        </p:nvSpPr>
        <p:spPr>
          <a:xfrm>
            <a:off x="187194" y="5145357"/>
            <a:ext cx="1684090" cy="508000"/>
          </a:xfrm>
          <a:prstGeom prst="homePlat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Start Live Classroom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5" name="Arrow: Pentagon 24">
            <a:hlinkClick r:id="rId7" action="ppaction://hlinksldjump"/>
            <a:extLst>
              <a:ext uri="{FF2B5EF4-FFF2-40B4-BE49-F238E27FC236}">
                <a16:creationId xmlns:a16="http://schemas.microsoft.com/office/drawing/2014/main" id="{D3D59C90-F35B-421B-962C-1CC8EC368BFF}"/>
              </a:ext>
            </a:extLst>
          </p:cNvPr>
          <p:cNvSpPr/>
          <p:nvPr/>
        </p:nvSpPr>
        <p:spPr>
          <a:xfrm>
            <a:off x="176072" y="5829802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Notifications</a:t>
            </a:r>
            <a:endParaRPr lang="en-US" sz="16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9647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accent5">
                <a:lumMod val="60000"/>
                <a:lumOff val="40000"/>
              </a:schemeClr>
            </a:gs>
            <a:gs pos="65000">
              <a:schemeClr val="bg2">
                <a:lumMod val="75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810" y="223127"/>
            <a:ext cx="6521001" cy="766429"/>
          </a:xfrm>
        </p:spPr>
        <p:txBody>
          <a:bodyPr>
            <a:normAutofit/>
          </a:bodyPr>
          <a:lstStyle/>
          <a:p>
            <a:pPr algn="ctr"/>
            <a:r>
              <a:rPr lang="vi-VN" sz="2800" dirty="0">
                <a:latin typeface="Candara" panose="020E0502030303020204" pitchFamily="34" charset="0"/>
              </a:rPr>
              <a:t>Student management in django</a:t>
            </a:r>
            <a:endParaRPr lang="en-US" sz="2800" dirty="0">
              <a:latin typeface="Candara" panose="020E0502030303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8CA2A1-A5B3-4A38-BBE7-70A5B87501A5}"/>
              </a:ext>
            </a:extLst>
          </p:cNvPr>
          <p:cNvGrpSpPr/>
          <p:nvPr/>
        </p:nvGrpSpPr>
        <p:grpSpPr>
          <a:xfrm>
            <a:off x="10398064" y="3060358"/>
            <a:ext cx="1801404" cy="1906803"/>
            <a:chOff x="69326" y="2666985"/>
            <a:chExt cx="2300639" cy="2265475"/>
          </a:xfrm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9BF8C7B-F25C-4B95-B720-85046BEC1A88}"/>
                </a:ext>
              </a:extLst>
            </p:cNvPr>
            <p:cNvSpPr/>
            <p:nvPr/>
          </p:nvSpPr>
          <p:spPr>
            <a:xfrm>
              <a:off x="591934" y="2666985"/>
              <a:ext cx="1255425" cy="125542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/>
          </p:style>
        </p:sp>
        <p:sp>
          <p:nvSpPr>
            <p:cNvPr id="9" name="Rectangle 8" descr="Contract RTL">
              <a:extLst>
                <a:ext uri="{FF2B5EF4-FFF2-40B4-BE49-F238E27FC236}">
                  <a16:creationId xmlns:a16="http://schemas.microsoft.com/office/drawing/2014/main" id="{C9B731B8-46EB-4DBC-8464-F0C94FF4CA5D}"/>
                </a:ext>
              </a:extLst>
            </p:cNvPr>
            <p:cNvSpPr/>
            <p:nvPr/>
          </p:nvSpPr>
          <p:spPr>
            <a:xfrm>
              <a:off x="859484" y="2934535"/>
              <a:ext cx="720326" cy="72032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576A17-575E-49B9-8B64-CF46F7532A09}"/>
                </a:ext>
              </a:extLst>
            </p:cNvPr>
            <p:cNvSpPr/>
            <p:nvPr/>
          </p:nvSpPr>
          <p:spPr>
            <a:xfrm>
              <a:off x="69326" y="4189960"/>
              <a:ext cx="2300639" cy="742500"/>
            </a:xfrm>
            <a:custGeom>
              <a:avLst/>
              <a:gdLst>
                <a:gd name="connsiteX0" fmla="*/ 0 w 2300639"/>
                <a:gd name="connsiteY0" fmla="*/ 0 h 742500"/>
                <a:gd name="connsiteX1" fmla="*/ 2300639 w 2300639"/>
                <a:gd name="connsiteY1" fmla="*/ 0 h 742500"/>
                <a:gd name="connsiteX2" fmla="*/ 2300639 w 2300639"/>
                <a:gd name="connsiteY2" fmla="*/ 742500 h 742500"/>
                <a:gd name="connsiteX3" fmla="*/ 0 w 2300639"/>
                <a:gd name="connsiteY3" fmla="*/ 742500 h 742500"/>
                <a:gd name="connsiteX4" fmla="*/ 0 w 2300639"/>
                <a:gd name="connsiteY4" fmla="*/ 0 h 7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639" h="742500">
                  <a:moveTo>
                    <a:pt x="0" y="0"/>
                  </a:moveTo>
                  <a:lnTo>
                    <a:pt x="2300639" y="0"/>
                  </a:lnTo>
                  <a:lnTo>
                    <a:pt x="2300639" y="742500"/>
                  </a:lnTo>
                  <a:lnTo>
                    <a:pt x="0" y="7425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2400" b="1" kern="12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Staff</a:t>
              </a:r>
              <a:endParaRPr lang="en-US" sz="2400" b="1" kern="1200" dirty="0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95F9A1-20B2-4008-99D4-C0716CF986BD}"/>
              </a:ext>
            </a:extLst>
          </p:cNvPr>
          <p:cNvGrpSpPr/>
          <p:nvPr/>
        </p:nvGrpSpPr>
        <p:grpSpPr>
          <a:xfrm>
            <a:off x="4481848" y="5179889"/>
            <a:ext cx="2870127" cy="2082995"/>
            <a:chOff x="7602467" y="3012270"/>
            <a:chExt cx="1599216" cy="1160631"/>
          </a:xfrm>
          <a:scene3d>
            <a:camera prst="orthographicFront">
              <a:rot lat="3000000" lon="0" rev="21599987"/>
            </a:camera>
            <a:lightRig rig="sunse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0B9DFB-CCB9-43E3-B753-96E506DA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2467" y="3276083"/>
              <a:ext cx="633007" cy="633007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AF20BA-EA8F-45B7-A379-A3B5C907D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1052" y="3012270"/>
              <a:ext cx="1160631" cy="1160631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</p:grp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7996DD9D-065A-467B-A0B6-EBC920A23D59}"/>
              </a:ext>
            </a:extLst>
          </p:cNvPr>
          <p:cNvSpPr/>
          <p:nvPr/>
        </p:nvSpPr>
        <p:spPr>
          <a:xfrm>
            <a:off x="187194" y="774198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Home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CDCCFC9C-DE78-4F8F-9635-E7850D40C066}"/>
              </a:ext>
            </a:extLst>
          </p:cNvPr>
          <p:cNvSpPr/>
          <p:nvPr/>
        </p:nvSpPr>
        <p:spPr>
          <a:xfrm>
            <a:off x="187194" y="1380684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400" dirty="0">
                <a:latin typeface="Candara" panose="020E0502030303020204" pitchFamily="34" charset="0"/>
              </a:rPr>
              <a:t>Take Attendance</a:t>
            </a:r>
            <a:endParaRPr lang="en-US" sz="1400" dirty="0">
              <a:latin typeface="Candara" panose="020E0502030303020204" pitchFamily="34" charset="0"/>
            </a:endParaRPr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4740505B-BA44-4EBD-98FE-4C6859394155}"/>
              </a:ext>
            </a:extLst>
          </p:cNvPr>
          <p:cNvSpPr/>
          <p:nvPr/>
        </p:nvSpPr>
        <p:spPr>
          <a:xfrm>
            <a:off x="187194" y="2008215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View Update Attendance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5721B981-4810-4587-9855-BB5B8BFE708E}"/>
              </a:ext>
            </a:extLst>
          </p:cNvPr>
          <p:cNvSpPr/>
          <p:nvPr/>
        </p:nvSpPr>
        <p:spPr>
          <a:xfrm>
            <a:off x="187194" y="2635746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Apply Leave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D5412517-013F-4A0D-AD60-AE90148F5619}"/>
              </a:ext>
            </a:extLst>
          </p:cNvPr>
          <p:cNvSpPr/>
          <p:nvPr/>
        </p:nvSpPr>
        <p:spPr>
          <a:xfrm>
            <a:off x="187194" y="3276658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Feedback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4" name="Arrow: Pentagon 23">
            <a:extLst>
              <a:ext uri="{FF2B5EF4-FFF2-40B4-BE49-F238E27FC236}">
                <a16:creationId xmlns:a16="http://schemas.microsoft.com/office/drawing/2014/main" id="{1151D09B-40CE-456D-A69B-0FF4930A7B4B}"/>
              </a:ext>
            </a:extLst>
          </p:cNvPr>
          <p:cNvSpPr/>
          <p:nvPr/>
        </p:nvSpPr>
        <p:spPr>
          <a:xfrm>
            <a:off x="187194" y="3883144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Add Result</a:t>
            </a:r>
            <a:endParaRPr lang="en-US" sz="1600" dirty="0">
              <a:latin typeface="Candara" panose="020E0502030303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473D04-DFD6-4BB4-9575-2812FAE095C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411616" y="1696896"/>
            <a:ext cx="7597459" cy="3755203"/>
          </a:xfrm>
          <a:prstGeom prst="rect">
            <a:avLst/>
          </a:prstGeom>
        </p:spPr>
      </p:pic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AD4452DE-361D-4BB2-9E39-D6A135ABF951}"/>
              </a:ext>
            </a:extLst>
          </p:cNvPr>
          <p:cNvSpPr/>
          <p:nvPr/>
        </p:nvSpPr>
        <p:spPr>
          <a:xfrm>
            <a:off x="187194" y="4524632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Edit Result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A479E4B9-0096-4888-8C98-36E4E77A8DEF}"/>
              </a:ext>
            </a:extLst>
          </p:cNvPr>
          <p:cNvSpPr/>
          <p:nvPr/>
        </p:nvSpPr>
        <p:spPr>
          <a:xfrm>
            <a:off x="187194" y="5145357"/>
            <a:ext cx="1684090" cy="508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Start Live Classroom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25" name="Arrow: Pentagon 24">
            <a:extLst>
              <a:ext uri="{FF2B5EF4-FFF2-40B4-BE49-F238E27FC236}">
                <a16:creationId xmlns:a16="http://schemas.microsoft.com/office/drawing/2014/main" id="{D3D59C90-F35B-421B-962C-1CC8EC368BFF}"/>
              </a:ext>
            </a:extLst>
          </p:cNvPr>
          <p:cNvSpPr/>
          <p:nvPr/>
        </p:nvSpPr>
        <p:spPr>
          <a:xfrm>
            <a:off x="176072" y="5829802"/>
            <a:ext cx="1684090" cy="508000"/>
          </a:xfrm>
          <a:prstGeom prst="homePlate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600" dirty="0">
                <a:latin typeface="Candara" panose="020E0502030303020204" pitchFamily="34" charset="0"/>
              </a:rPr>
              <a:t>Notifications</a:t>
            </a:r>
            <a:endParaRPr lang="en-US" sz="16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983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accent5">
                <a:lumMod val="60000"/>
                <a:lumOff val="40000"/>
              </a:schemeClr>
            </a:gs>
            <a:gs pos="65000">
              <a:schemeClr val="bg2">
                <a:lumMod val="75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810" y="223127"/>
            <a:ext cx="6521001" cy="766429"/>
          </a:xfrm>
        </p:spPr>
        <p:txBody>
          <a:bodyPr>
            <a:normAutofit/>
          </a:bodyPr>
          <a:lstStyle/>
          <a:p>
            <a:pPr algn="ctr"/>
            <a:r>
              <a:rPr lang="vi-VN" sz="2800" dirty="0">
                <a:latin typeface="Candara" panose="020E0502030303020204" pitchFamily="34" charset="0"/>
              </a:rPr>
              <a:t>Student management in django</a:t>
            </a:r>
            <a:endParaRPr lang="en-US" sz="2800" dirty="0">
              <a:latin typeface="Candara" panose="020E0502030303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8CA2A1-A5B3-4A38-BBE7-70A5B87501A5}"/>
              </a:ext>
            </a:extLst>
          </p:cNvPr>
          <p:cNvGrpSpPr/>
          <p:nvPr/>
        </p:nvGrpSpPr>
        <p:grpSpPr>
          <a:xfrm flipH="1">
            <a:off x="90153" y="2575775"/>
            <a:ext cx="2082995" cy="2204869"/>
            <a:chOff x="69326" y="2666985"/>
            <a:chExt cx="2300639" cy="2265475"/>
          </a:xfrm>
          <a:scene3d>
            <a:camera prst="perspectiveContrastingRightFacing"/>
            <a:lightRig rig="threePt" dir="t"/>
          </a:scene3d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9BF8C7B-F25C-4B95-B720-85046BEC1A88}"/>
                </a:ext>
              </a:extLst>
            </p:cNvPr>
            <p:cNvSpPr/>
            <p:nvPr/>
          </p:nvSpPr>
          <p:spPr>
            <a:xfrm>
              <a:off x="591934" y="2666985"/>
              <a:ext cx="1255425" cy="125542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/>
          </p:style>
        </p:sp>
        <p:sp>
          <p:nvSpPr>
            <p:cNvPr id="9" name="Rectangle 8" descr="Contract RTL">
              <a:extLst>
                <a:ext uri="{FF2B5EF4-FFF2-40B4-BE49-F238E27FC236}">
                  <a16:creationId xmlns:a16="http://schemas.microsoft.com/office/drawing/2014/main" id="{C9B731B8-46EB-4DBC-8464-F0C94FF4CA5D}"/>
                </a:ext>
              </a:extLst>
            </p:cNvPr>
            <p:cNvSpPr/>
            <p:nvPr/>
          </p:nvSpPr>
          <p:spPr>
            <a:xfrm>
              <a:off x="859484" y="2934535"/>
              <a:ext cx="720326" cy="72032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576A17-575E-49B9-8B64-CF46F7532A09}"/>
                </a:ext>
              </a:extLst>
            </p:cNvPr>
            <p:cNvSpPr/>
            <p:nvPr/>
          </p:nvSpPr>
          <p:spPr>
            <a:xfrm>
              <a:off x="69326" y="4189960"/>
              <a:ext cx="2300639" cy="742500"/>
            </a:xfrm>
            <a:custGeom>
              <a:avLst/>
              <a:gdLst>
                <a:gd name="connsiteX0" fmla="*/ 0 w 2300639"/>
                <a:gd name="connsiteY0" fmla="*/ 0 h 742500"/>
                <a:gd name="connsiteX1" fmla="*/ 2300639 w 2300639"/>
                <a:gd name="connsiteY1" fmla="*/ 0 h 742500"/>
                <a:gd name="connsiteX2" fmla="*/ 2300639 w 2300639"/>
                <a:gd name="connsiteY2" fmla="*/ 742500 h 742500"/>
                <a:gd name="connsiteX3" fmla="*/ 0 w 2300639"/>
                <a:gd name="connsiteY3" fmla="*/ 742500 h 742500"/>
                <a:gd name="connsiteX4" fmla="*/ 0 w 2300639"/>
                <a:gd name="connsiteY4" fmla="*/ 0 h 7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639" h="742500">
                  <a:moveTo>
                    <a:pt x="0" y="0"/>
                  </a:moveTo>
                  <a:lnTo>
                    <a:pt x="2300639" y="0"/>
                  </a:lnTo>
                  <a:lnTo>
                    <a:pt x="2300639" y="742500"/>
                  </a:lnTo>
                  <a:lnTo>
                    <a:pt x="0" y="7425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2400" b="1" kern="12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Summary details</a:t>
              </a:r>
              <a:endParaRPr lang="en-US" sz="2400" b="1" kern="1200" dirty="0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95F9A1-20B2-4008-99D4-C0716CF986BD}"/>
              </a:ext>
            </a:extLst>
          </p:cNvPr>
          <p:cNvGrpSpPr/>
          <p:nvPr/>
        </p:nvGrpSpPr>
        <p:grpSpPr>
          <a:xfrm>
            <a:off x="4481848" y="5179889"/>
            <a:ext cx="2870127" cy="2082995"/>
            <a:chOff x="7602467" y="3012270"/>
            <a:chExt cx="1599216" cy="1160631"/>
          </a:xfrm>
          <a:scene3d>
            <a:camera prst="orthographicFront">
              <a:rot lat="3000000" lon="0" rev="21599987"/>
            </a:camera>
            <a:lightRig rig="sunse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0B9DFB-CCB9-43E3-B753-96E506DA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2467" y="3276083"/>
              <a:ext cx="633007" cy="633007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AF20BA-EA8F-45B7-A379-A3B5C907D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1052" y="3012270"/>
              <a:ext cx="1160631" cy="1160631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</p:grpSp>
      <p:sp>
        <p:nvSpPr>
          <p:cNvPr id="74" name="Arrow: Right 73">
            <a:hlinkClick r:id="rId6" action="ppaction://hlinksldjump"/>
            <a:extLst>
              <a:ext uri="{FF2B5EF4-FFF2-40B4-BE49-F238E27FC236}">
                <a16:creationId xmlns:a16="http://schemas.microsoft.com/office/drawing/2014/main" id="{AD0E1FF3-A8EA-48B3-8602-49EBBB87B2B0}"/>
              </a:ext>
            </a:extLst>
          </p:cNvPr>
          <p:cNvSpPr/>
          <p:nvPr/>
        </p:nvSpPr>
        <p:spPr>
          <a:xfrm>
            <a:off x="10727159" y="3045785"/>
            <a:ext cx="901521" cy="766429"/>
          </a:xfrm>
          <a:prstGeom prst="rightArrow">
            <a:avLst>
              <a:gd name="adj1" fmla="val 63443"/>
              <a:gd name="adj2" fmla="val 50000"/>
            </a:avLst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coolSlan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43A2F16-0AEC-4EC4-BED3-CABE3905D217}"/>
              </a:ext>
            </a:extLst>
          </p:cNvPr>
          <p:cNvGrpSpPr/>
          <p:nvPr/>
        </p:nvGrpSpPr>
        <p:grpSpPr>
          <a:xfrm>
            <a:off x="4353750" y="1789854"/>
            <a:ext cx="3484500" cy="4044719"/>
            <a:chOff x="3979125" y="2596070"/>
            <a:chExt cx="2058075" cy="2388961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8777F5F-4FD7-4302-BBA2-760AAE4BAC03}"/>
                </a:ext>
              </a:extLst>
            </p:cNvPr>
            <p:cNvSpPr/>
            <p:nvPr/>
          </p:nvSpPr>
          <p:spPr>
            <a:xfrm>
              <a:off x="4380450" y="2596070"/>
              <a:ext cx="1255425" cy="1255425"/>
            </a:xfrm>
            <a:prstGeom prst="ellipse">
              <a:avLst/>
            </a:prstGeom>
            <a:solidFill>
              <a:srgbClr val="E16438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0">
              <a:scrgbClr r="0" g="0" b="0"/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/>
          </p:style>
        </p:sp>
        <p:sp>
          <p:nvSpPr>
            <p:cNvPr id="17" name="Rectangle 16" descr="Contract">
              <a:extLst>
                <a:ext uri="{FF2B5EF4-FFF2-40B4-BE49-F238E27FC236}">
                  <a16:creationId xmlns:a16="http://schemas.microsoft.com/office/drawing/2014/main" id="{C328B549-8C94-4BA1-90FF-C4C57DD45069}"/>
                </a:ext>
              </a:extLst>
            </p:cNvPr>
            <p:cNvSpPr/>
            <p:nvPr/>
          </p:nvSpPr>
          <p:spPr>
            <a:xfrm>
              <a:off x="4648000" y="2863620"/>
              <a:ext cx="720326" cy="720326"/>
            </a:xfrm>
            <a:prstGeom prst="rect">
              <a:avLst/>
            </a:pr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3E3CB22-F25F-4518-AB07-42972D81C5F6}"/>
                </a:ext>
              </a:extLst>
            </p:cNvPr>
            <p:cNvSpPr/>
            <p:nvPr/>
          </p:nvSpPr>
          <p:spPr>
            <a:xfrm>
              <a:off x="3979125" y="4242531"/>
              <a:ext cx="2058075" cy="742500"/>
            </a:xfrm>
            <a:custGeom>
              <a:avLst/>
              <a:gdLst>
                <a:gd name="connsiteX0" fmla="*/ 0 w 2058075"/>
                <a:gd name="connsiteY0" fmla="*/ 0 h 742500"/>
                <a:gd name="connsiteX1" fmla="*/ 2058075 w 2058075"/>
                <a:gd name="connsiteY1" fmla="*/ 0 h 742500"/>
                <a:gd name="connsiteX2" fmla="*/ 2058075 w 2058075"/>
                <a:gd name="connsiteY2" fmla="*/ 742500 h 742500"/>
                <a:gd name="connsiteX3" fmla="*/ 0 w 2058075"/>
                <a:gd name="connsiteY3" fmla="*/ 742500 h 742500"/>
                <a:gd name="connsiteX4" fmla="*/ 0 w 2058075"/>
                <a:gd name="connsiteY4" fmla="*/ 0 h 7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8075" h="742500">
                  <a:moveTo>
                    <a:pt x="0" y="0"/>
                  </a:moveTo>
                  <a:lnTo>
                    <a:pt x="2058075" y="0"/>
                  </a:lnTo>
                  <a:lnTo>
                    <a:pt x="2058075" y="742500"/>
                  </a:lnTo>
                  <a:lnTo>
                    <a:pt x="0" y="7425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b="1" kern="12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Summary details of interior functions of the project.</a:t>
              </a:r>
              <a:endParaRPr lang="en-US" b="1" kern="1200" dirty="0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43913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accent5">
                <a:lumMod val="60000"/>
                <a:lumOff val="40000"/>
              </a:schemeClr>
            </a:gs>
            <a:gs pos="65000">
              <a:schemeClr val="bg2">
                <a:lumMod val="75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810" y="223127"/>
            <a:ext cx="6521001" cy="766429"/>
          </a:xfrm>
        </p:spPr>
        <p:txBody>
          <a:bodyPr>
            <a:normAutofit/>
          </a:bodyPr>
          <a:lstStyle/>
          <a:p>
            <a:pPr algn="ctr"/>
            <a:r>
              <a:rPr lang="vi-VN" sz="2800" dirty="0">
                <a:latin typeface="Candara" panose="020E0502030303020204" pitchFamily="34" charset="0"/>
              </a:rPr>
              <a:t>Student management in django</a:t>
            </a:r>
            <a:endParaRPr lang="en-US" sz="2800" dirty="0">
              <a:latin typeface="Candara" panose="020E0502030303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9BF8C7B-F25C-4B95-B720-85046BEC1A88}"/>
              </a:ext>
            </a:extLst>
          </p:cNvPr>
          <p:cNvSpPr/>
          <p:nvPr/>
        </p:nvSpPr>
        <p:spPr>
          <a:xfrm>
            <a:off x="1840929" y="2596070"/>
            <a:ext cx="1255425" cy="1255425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rgbClr r="0" g="0" b="0"/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rgbClr r="0" g="0" b="0"/>
          </a:effectRef>
          <a:fontRef idx="minor"/>
        </p:style>
      </p:sp>
      <p:sp>
        <p:nvSpPr>
          <p:cNvPr id="9" name="Rectangle 8" descr="Tools">
            <a:extLst>
              <a:ext uri="{FF2B5EF4-FFF2-40B4-BE49-F238E27FC236}">
                <a16:creationId xmlns:a16="http://schemas.microsoft.com/office/drawing/2014/main" id="{C9B731B8-46EB-4DBC-8464-F0C94FF4CA5D}"/>
              </a:ext>
            </a:extLst>
          </p:cNvPr>
          <p:cNvSpPr/>
          <p:nvPr/>
        </p:nvSpPr>
        <p:spPr>
          <a:xfrm>
            <a:off x="2108479" y="2863620"/>
            <a:ext cx="720326" cy="720326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9576A17-575E-49B9-8B64-CF46F7532A09}"/>
              </a:ext>
            </a:extLst>
          </p:cNvPr>
          <p:cNvSpPr/>
          <p:nvPr/>
        </p:nvSpPr>
        <p:spPr>
          <a:xfrm>
            <a:off x="1318322" y="4242531"/>
            <a:ext cx="2300639" cy="742500"/>
          </a:xfrm>
          <a:custGeom>
            <a:avLst/>
            <a:gdLst>
              <a:gd name="connsiteX0" fmla="*/ 0 w 2300639"/>
              <a:gd name="connsiteY0" fmla="*/ 0 h 742500"/>
              <a:gd name="connsiteX1" fmla="*/ 2300639 w 2300639"/>
              <a:gd name="connsiteY1" fmla="*/ 0 h 742500"/>
              <a:gd name="connsiteX2" fmla="*/ 2300639 w 2300639"/>
              <a:gd name="connsiteY2" fmla="*/ 742500 h 742500"/>
              <a:gd name="connsiteX3" fmla="*/ 0 w 2300639"/>
              <a:gd name="connsiteY3" fmla="*/ 742500 h 742500"/>
              <a:gd name="connsiteX4" fmla="*/ 0 w 2300639"/>
              <a:gd name="connsiteY4" fmla="*/ 0 h 74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0639" h="742500">
                <a:moveTo>
                  <a:pt x="0" y="0"/>
                </a:moveTo>
                <a:lnTo>
                  <a:pt x="2300639" y="0"/>
                </a:lnTo>
                <a:lnTo>
                  <a:pt x="2300639" y="742500"/>
                </a:lnTo>
                <a:lnTo>
                  <a:pt x="0" y="7425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6223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vi-VN" sz="1400" b="1" kern="1200" dirty="0">
                <a:solidFill>
                  <a:schemeClr val="tx1">
                    <a:lumMod val="95000"/>
                  </a:schemeClr>
                </a:solidFill>
                <a:effectLst/>
                <a:latin typeface="Candara" panose="020E0502030303020204" pitchFamily="34" charset="0"/>
              </a:rPr>
              <a:t>Design part: Establish the initial modules &amp; the dedicated database</a:t>
            </a:r>
            <a:r>
              <a:rPr lang="en-US" sz="1400" b="1" kern="1200" dirty="0">
                <a:solidFill>
                  <a:schemeClr val="tx1">
                    <a:lumMod val="95000"/>
                  </a:schemeClr>
                </a:solidFill>
                <a:effectLst/>
                <a:latin typeface="Candara" panose="020E0502030303020204" pitchFamily="34" charset="0"/>
              </a:rPr>
              <a:t>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08C340A-F5BD-45E9-B021-7E815682B696}"/>
              </a:ext>
            </a:extLst>
          </p:cNvPr>
          <p:cNvGrpSpPr/>
          <p:nvPr/>
        </p:nvGrpSpPr>
        <p:grpSpPr>
          <a:xfrm>
            <a:off x="3979125" y="2596070"/>
            <a:ext cx="2058075" cy="2388961"/>
            <a:chOff x="3979125" y="2596070"/>
            <a:chExt cx="2058075" cy="238896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EC5740D-081B-45F4-8CF4-998181BE240C}"/>
                </a:ext>
              </a:extLst>
            </p:cNvPr>
            <p:cNvSpPr/>
            <p:nvPr/>
          </p:nvSpPr>
          <p:spPr>
            <a:xfrm>
              <a:off x="4380450" y="2596070"/>
              <a:ext cx="1255425" cy="1255425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0">
              <a:scrgbClr r="0" g="0" b="0"/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/>
          </p:style>
        </p:sp>
        <p:sp>
          <p:nvSpPr>
            <p:cNvPr id="12" name="Rectangle 11" descr="Contract">
              <a:extLst>
                <a:ext uri="{FF2B5EF4-FFF2-40B4-BE49-F238E27FC236}">
                  <a16:creationId xmlns:a16="http://schemas.microsoft.com/office/drawing/2014/main" id="{A56E9F54-0356-4036-904E-D034B1AABFFE}"/>
                </a:ext>
              </a:extLst>
            </p:cNvPr>
            <p:cNvSpPr/>
            <p:nvPr/>
          </p:nvSpPr>
          <p:spPr>
            <a:xfrm>
              <a:off x="4648000" y="2863620"/>
              <a:ext cx="720326" cy="720326"/>
            </a:xfrm>
            <a:prstGeom prst="rect">
              <a:avLst/>
            </a:pr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3861E58-1834-4B91-A282-99C244C73E75}"/>
                </a:ext>
              </a:extLst>
            </p:cNvPr>
            <p:cNvSpPr/>
            <p:nvPr/>
          </p:nvSpPr>
          <p:spPr>
            <a:xfrm>
              <a:off x="3979125" y="4242531"/>
              <a:ext cx="2058075" cy="742500"/>
            </a:xfrm>
            <a:custGeom>
              <a:avLst/>
              <a:gdLst>
                <a:gd name="connsiteX0" fmla="*/ 0 w 2058075"/>
                <a:gd name="connsiteY0" fmla="*/ 0 h 742500"/>
                <a:gd name="connsiteX1" fmla="*/ 2058075 w 2058075"/>
                <a:gd name="connsiteY1" fmla="*/ 0 h 742500"/>
                <a:gd name="connsiteX2" fmla="*/ 2058075 w 2058075"/>
                <a:gd name="connsiteY2" fmla="*/ 742500 h 742500"/>
                <a:gd name="connsiteX3" fmla="*/ 0 w 2058075"/>
                <a:gd name="connsiteY3" fmla="*/ 742500 h 742500"/>
                <a:gd name="connsiteX4" fmla="*/ 0 w 2058075"/>
                <a:gd name="connsiteY4" fmla="*/ 0 h 7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8075" h="742500">
                  <a:moveTo>
                    <a:pt x="0" y="0"/>
                  </a:moveTo>
                  <a:lnTo>
                    <a:pt x="2058075" y="0"/>
                  </a:lnTo>
                  <a:lnTo>
                    <a:pt x="2058075" y="742500"/>
                  </a:lnTo>
                  <a:lnTo>
                    <a:pt x="0" y="7425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1400" b="1" kern="12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Summary details of interior functions of the project.</a:t>
              </a:r>
              <a:endParaRPr lang="en-US" sz="1400" b="1" kern="1200" dirty="0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088059C-07B5-49CF-8AF2-E8F5776752EE}"/>
              </a:ext>
            </a:extLst>
          </p:cNvPr>
          <p:cNvGrpSpPr/>
          <p:nvPr/>
        </p:nvGrpSpPr>
        <p:grpSpPr>
          <a:xfrm>
            <a:off x="6397363" y="2596070"/>
            <a:ext cx="2058075" cy="2388961"/>
            <a:chOff x="6397363" y="2596070"/>
            <a:chExt cx="2058075" cy="238896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2ED43D3-ACE5-4648-8004-B7B7347AF4C8}"/>
                </a:ext>
              </a:extLst>
            </p:cNvPr>
            <p:cNvSpPr/>
            <p:nvPr/>
          </p:nvSpPr>
          <p:spPr>
            <a:xfrm>
              <a:off x="6798688" y="2596070"/>
              <a:ext cx="1255425" cy="1255425"/>
            </a:xfrm>
            <a:prstGeom prst="ellipse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0">
              <a:scrgbClr r="0" g="0" b="0"/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/>
          </p:style>
        </p:sp>
        <p:sp>
          <p:nvSpPr>
            <p:cNvPr id="15" name="Rectangle 14" descr="Programmer">
              <a:hlinkClick r:id="rId6" action="ppaction://hlinksldjump"/>
              <a:extLst>
                <a:ext uri="{FF2B5EF4-FFF2-40B4-BE49-F238E27FC236}">
                  <a16:creationId xmlns:a16="http://schemas.microsoft.com/office/drawing/2014/main" id="{BC13F197-6973-4B65-A0C7-6A1877FB4581}"/>
                </a:ext>
              </a:extLst>
            </p:cNvPr>
            <p:cNvSpPr/>
            <p:nvPr/>
          </p:nvSpPr>
          <p:spPr>
            <a:xfrm>
              <a:off x="7066238" y="2863620"/>
              <a:ext cx="720326" cy="720326"/>
            </a:xfrm>
            <a:prstGeom prst="rect">
              <a:avLst/>
            </a:pr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BF95613-E8C7-4904-954F-18FF836089B9}"/>
                </a:ext>
              </a:extLst>
            </p:cNvPr>
            <p:cNvSpPr/>
            <p:nvPr/>
          </p:nvSpPr>
          <p:spPr>
            <a:xfrm>
              <a:off x="6397363" y="4242531"/>
              <a:ext cx="2058075" cy="742500"/>
            </a:xfrm>
            <a:custGeom>
              <a:avLst/>
              <a:gdLst>
                <a:gd name="connsiteX0" fmla="*/ 0 w 2058075"/>
                <a:gd name="connsiteY0" fmla="*/ 0 h 742500"/>
                <a:gd name="connsiteX1" fmla="*/ 2058075 w 2058075"/>
                <a:gd name="connsiteY1" fmla="*/ 0 h 742500"/>
                <a:gd name="connsiteX2" fmla="*/ 2058075 w 2058075"/>
                <a:gd name="connsiteY2" fmla="*/ 742500 h 742500"/>
                <a:gd name="connsiteX3" fmla="*/ 0 w 2058075"/>
                <a:gd name="connsiteY3" fmla="*/ 742500 h 742500"/>
                <a:gd name="connsiteX4" fmla="*/ 0 w 2058075"/>
                <a:gd name="connsiteY4" fmla="*/ 0 h 7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8075" h="742500">
                  <a:moveTo>
                    <a:pt x="0" y="0"/>
                  </a:moveTo>
                  <a:lnTo>
                    <a:pt x="2058075" y="0"/>
                  </a:lnTo>
                  <a:lnTo>
                    <a:pt x="2058075" y="742500"/>
                  </a:lnTo>
                  <a:lnTo>
                    <a:pt x="0" y="7425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1400" b="1" kern="12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Closely Observe for project by deploying the code and testing</a:t>
              </a:r>
              <a:r>
                <a:rPr lang="vi-VN" sz="1400" kern="12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.</a:t>
              </a:r>
              <a:endParaRPr lang="en-US" sz="1400" kern="1200" dirty="0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D86BBB6D-6CD6-4835-AC23-83D40165AD85}"/>
              </a:ext>
            </a:extLst>
          </p:cNvPr>
          <p:cNvSpPr/>
          <p:nvPr/>
        </p:nvSpPr>
        <p:spPr>
          <a:xfrm>
            <a:off x="9216926" y="2596070"/>
            <a:ext cx="1255425" cy="1255425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rgbClr r="0" g="0" b="0"/>
          </a:effectRef>
          <a:fontRef idx="minor"/>
        </p:style>
      </p:sp>
      <p:sp>
        <p:nvSpPr>
          <p:cNvPr id="18" name="Rectangle 17" descr="Presentation with pie chart">
            <a:extLst>
              <a:ext uri="{FF2B5EF4-FFF2-40B4-BE49-F238E27FC236}">
                <a16:creationId xmlns:a16="http://schemas.microsoft.com/office/drawing/2014/main" id="{661F8702-FB3B-406B-9B5A-99B2D2960A5C}"/>
              </a:ext>
            </a:extLst>
          </p:cNvPr>
          <p:cNvSpPr/>
          <p:nvPr/>
        </p:nvSpPr>
        <p:spPr>
          <a:xfrm>
            <a:off x="9484476" y="2863620"/>
            <a:ext cx="720326" cy="720326"/>
          </a:xfrm>
          <a:prstGeom prst="rect">
            <a:avLst/>
          </a:pr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5F413C3-6185-4502-8EB6-F23D972006CE}"/>
              </a:ext>
            </a:extLst>
          </p:cNvPr>
          <p:cNvSpPr/>
          <p:nvPr/>
        </p:nvSpPr>
        <p:spPr>
          <a:xfrm>
            <a:off x="8815602" y="4242531"/>
            <a:ext cx="2058075" cy="742500"/>
          </a:xfrm>
          <a:custGeom>
            <a:avLst/>
            <a:gdLst>
              <a:gd name="connsiteX0" fmla="*/ 0 w 2058075"/>
              <a:gd name="connsiteY0" fmla="*/ 0 h 742500"/>
              <a:gd name="connsiteX1" fmla="*/ 2058075 w 2058075"/>
              <a:gd name="connsiteY1" fmla="*/ 0 h 742500"/>
              <a:gd name="connsiteX2" fmla="*/ 2058075 w 2058075"/>
              <a:gd name="connsiteY2" fmla="*/ 742500 h 742500"/>
              <a:gd name="connsiteX3" fmla="*/ 0 w 2058075"/>
              <a:gd name="connsiteY3" fmla="*/ 742500 h 742500"/>
              <a:gd name="connsiteX4" fmla="*/ 0 w 2058075"/>
              <a:gd name="connsiteY4" fmla="*/ 0 h 74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8075" h="742500">
                <a:moveTo>
                  <a:pt x="0" y="0"/>
                </a:moveTo>
                <a:lnTo>
                  <a:pt x="2058075" y="0"/>
                </a:lnTo>
                <a:lnTo>
                  <a:pt x="2058075" y="742500"/>
                </a:lnTo>
                <a:lnTo>
                  <a:pt x="0" y="7425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6223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vi-VN" sz="1400" b="1" kern="1200" dirty="0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rPr>
              <a:t>Conculsion: reaching to conclusion of the project using Django.</a:t>
            </a:r>
            <a:endParaRPr lang="en-US" sz="1400" b="1" kern="1200" dirty="0">
              <a:solidFill>
                <a:schemeClr val="tx1">
                  <a:lumMod val="95000"/>
                </a:schemeClr>
              </a:solidFill>
              <a:latin typeface="Candara" panose="020E0502030303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95F9A1-20B2-4008-99D4-C0716CF986BD}"/>
              </a:ext>
            </a:extLst>
          </p:cNvPr>
          <p:cNvGrpSpPr/>
          <p:nvPr/>
        </p:nvGrpSpPr>
        <p:grpSpPr>
          <a:xfrm>
            <a:off x="4481848" y="5179889"/>
            <a:ext cx="2870127" cy="2082995"/>
            <a:chOff x="7602467" y="3012270"/>
            <a:chExt cx="1599216" cy="1160631"/>
          </a:xfrm>
          <a:scene3d>
            <a:camera prst="orthographicFront">
              <a:rot lat="3000000" lon="0" rev="21599987"/>
            </a:camera>
            <a:lightRig rig="sunse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0B9DFB-CCB9-43E3-B753-96E506DA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02467" y="3276083"/>
              <a:ext cx="633007" cy="633007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AF20BA-EA8F-45B7-A379-A3B5C907D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041052" y="3012270"/>
              <a:ext cx="1160631" cy="1160631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</p:grpSp>
    </p:spTree>
    <p:extLst>
      <p:ext uri="{BB962C8B-B14F-4D97-AF65-F5344CB8AC3E}">
        <p14:creationId xmlns:p14="http://schemas.microsoft.com/office/powerpoint/2010/main" val="5486439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accent5">
                <a:lumMod val="60000"/>
                <a:lumOff val="40000"/>
              </a:schemeClr>
            </a:gs>
            <a:gs pos="65000">
              <a:schemeClr val="bg2">
                <a:lumMod val="75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810" y="223127"/>
            <a:ext cx="6521001" cy="766429"/>
          </a:xfrm>
        </p:spPr>
        <p:txBody>
          <a:bodyPr>
            <a:normAutofit/>
          </a:bodyPr>
          <a:lstStyle/>
          <a:p>
            <a:pPr algn="ctr"/>
            <a:r>
              <a:rPr lang="vi-VN" sz="2800" dirty="0">
                <a:latin typeface="Candara" panose="020E0502030303020204" pitchFamily="34" charset="0"/>
              </a:rPr>
              <a:t>Student management in django</a:t>
            </a:r>
            <a:endParaRPr lang="en-US" sz="2800" dirty="0">
              <a:latin typeface="Candara" panose="020E0502030303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29DDF7D-CE50-4592-B055-620FE9A7AFF0}"/>
              </a:ext>
            </a:extLst>
          </p:cNvPr>
          <p:cNvGrpSpPr/>
          <p:nvPr/>
        </p:nvGrpSpPr>
        <p:grpSpPr>
          <a:xfrm>
            <a:off x="4418776" y="1759599"/>
            <a:ext cx="3354448" cy="3893758"/>
            <a:chOff x="6397363" y="2596070"/>
            <a:chExt cx="2058075" cy="238896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2ED43D3-ACE5-4648-8004-B7B7347AF4C8}"/>
                </a:ext>
              </a:extLst>
            </p:cNvPr>
            <p:cNvSpPr/>
            <p:nvPr/>
          </p:nvSpPr>
          <p:spPr>
            <a:xfrm>
              <a:off x="6798688" y="2596070"/>
              <a:ext cx="1255425" cy="1255425"/>
            </a:xfrm>
            <a:prstGeom prst="ellipse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0">
              <a:scrgbClr r="0" g="0" b="0"/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/>
          </p:style>
        </p:sp>
        <p:sp>
          <p:nvSpPr>
            <p:cNvPr id="15" name="Rectangle 14" descr="Programmer">
              <a:extLst>
                <a:ext uri="{FF2B5EF4-FFF2-40B4-BE49-F238E27FC236}">
                  <a16:creationId xmlns:a16="http://schemas.microsoft.com/office/drawing/2014/main" id="{BC13F197-6973-4B65-A0C7-6A1877FB4581}"/>
                </a:ext>
              </a:extLst>
            </p:cNvPr>
            <p:cNvSpPr/>
            <p:nvPr/>
          </p:nvSpPr>
          <p:spPr>
            <a:xfrm>
              <a:off x="7066238" y="2863620"/>
              <a:ext cx="720326" cy="72032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BF95613-E8C7-4904-954F-18FF836089B9}"/>
                </a:ext>
              </a:extLst>
            </p:cNvPr>
            <p:cNvSpPr/>
            <p:nvPr/>
          </p:nvSpPr>
          <p:spPr>
            <a:xfrm>
              <a:off x="6397363" y="4242531"/>
              <a:ext cx="2058075" cy="742500"/>
            </a:xfrm>
            <a:custGeom>
              <a:avLst/>
              <a:gdLst>
                <a:gd name="connsiteX0" fmla="*/ 0 w 2058075"/>
                <a:gd name="connsiteY0" fmla="*/ 0 h 742500"/>
                <a:gd name="connsiteX1" fmla="*/ 2058075 w 2058075"/>
                <a:gd name="connsiteY1" fmla="*/ 0 h 742500"/>
                <a:gd name="connsiteX2" fmla="*/ 2058075 w 2058075"/>
                <a:gd name="connsiteY2" fmla="*/ 742500 h 742500"/>
                <a:gd name="connsiteX3" fmla="*/ 0 w 2058075"/>
                <a:gd name="connsiteY3" fmla="*/ 742500 h 742500"/>
                <a:gd name="connsiteX4" fmla="*/ 0 w 2058075"/>
                <a:gd name="connsiteY4" fmla="*/ 0 h 7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8075" h="742500">
                  <a:moveTo>
                    <a:pt x="0" y="0"/>
                  </a:moveTo>
                  <a:lnTo>
                    <a:pt x="2058075" y="0"/>
                  </a:lnTo>
                  <a:lnTo>
                    <a:pt x="2058075" y="742500"/>
                  </a:lnTo>
                  <a:lnTo>
                    <a:pt x="0" y="7425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1600" b="1" kern="12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Closely Observe for project by deploying the code and testing</a:t>
              </a:r>
              <a:r>
                <a:rPr lang="vi-VN" sz="1600" kern="12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.</a:t>
              </a:r>
              <a:endParaRPr lang="en-US" sz="1600" kern="1200" dirty="0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95F9A1-20B2-4008-99D4-C0716CF986BD}"/>
              </a:ext>
            </a:extLst>
          </p:cNvPr>
          <p:cNvGrpSpPr/>
          <p:nvPr/>
        </p:nvGrpSpPr>
        <p:grpSpPr>
          <a:xfrm>
            <a:off x="4481848" y="5179889"/>
            <a:ext cx="2870127" cy="2082995"/>
            <a:chOff x="7602467" y="3012270"/>
            <a:chExt cx="1599216" cy="1160631"/>
          </a:xfrm>
          <a:scene3d>
            <a:camera prst="orthographicFront">
              <a:rot lat="3000000" lon="0" rev="21599987"/>
            </a:camera>
            <a:lightRig rig="sunse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0B9DFB-CCB9-43E3-B753-96E506DA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2467" y="3276083"/>
              <a:ext cx="633007" cy="633007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AF20BA-EA8F-45B7-A379-A3B5C907D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1052" y="3012270"/>
              <a:ext cx="1160631" cy="1160631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</p:grpSp>
      <p:sp>
        <p:nvSpPr>
          <p:cNvPr id="20" name="Arrow: Right 19">
            <a:hlinkClick r:id="rId6" action="ppaction://hlinksldjump"/>
            <a:extLst>
              <a:ext uri="{FF2B5EF4-FFF2-40B4-BE49-F238E27FC236}">
                <a16:creationId xmlns:a16="http://schemas.microsoft.com/office/drawing/2014/main" id="{418BAF7F-F2A4-45A9-B24A-74D4A299A202}"/>
              </a:ext>
            </a:extLst>
          </p:cNvPr>
          <p:cNvSpPr/>
          <p:nvPr/>
        </p:nvSpPr>
        <p:spPr>
          <a:xfrm>
            <a:off x="10727159" y="3045785"/>
            <a:ext cx="901521" cy="766429"/>
          </a:xfrm>
          <a:prstGeom prst="rightArrow">
            <a:avLst>
              <a:gd name="adj1" fmla="val 63443"/>
              <a:gd name="adj2" fmla="val 50000"/>
            </a:avLst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coolSlan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717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accent5">
                <a:lumMod val="60000"/>
                <a:lumOff val="40000"/>
              </a:schemeClr>
            </a:gs>
            <a:gs pos="65000">
              <a:schemeClr val="bg2">
                <a:lumMod val="75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810" y="223127"/>
            <a:ext cx="6521001" cy="766429"/>
          </a:xfrm>
        </p:spPr>
        <p:txBody>
          <a:bodyPr>
            <a:normAutofit/>
          </a:bodyPr>
          <a:lstStyle/>
          <a:p>
            <a:pPr algn="ctr"/>
            <a:r>
              <a:rPr lang="vi-VN" sz="2800" dirty="0">
                <a:latin typeface="Candara" panose="020E0502030303020204" pitchFamily="34" charset="0"/>
              </a:rPr>
              <a:t>Student management in django</a:t>
            </a:r>
            <a:endParaRPr lang="en-US" sz="2800" dirty="0">
              <a:latin typeface="Candara" panose="020E0502030303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9BF8C7B-F25C-4B95-B720-85046BEC1A88}"/>
              </a:ext>
            </a:extLst>
          </p:cNvPr>
          <p:cNvSpPr/>
          <p:nvPr/>
        </p:nvSpPr>
        <p:spPr>
          <a:xfrm>
            <a:off x="1840929" y="2596070"/>
            <a:ext cx="1255425" cy="1255425"/>
          </a:xfrm>
          <a:prstGeom prst="ellipse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rgbClr r="0" g="0" b="0"/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rgbClr r="0" g="0" b="0"/>
          </a:effectRef>
          <a:fontRef idx="minor"/>
        </p:style>
      </p:sp>
      <p:sp>
        <p:nvSpPr>
          <p:cNvPr id="9" name="Rectangle 8" descr="Tools">
            <a:extLst>
              <a:ext uri="{FF2B5EF4-FFF2-40B4-BE49-F238E27FC236}">
                <a16:creationId xmlns:a16="http://schemas.microsoft.com/office/drawing/2014/main" id="{C9B731B8-46EB-4DBC-8464-F0C94FF4CA5D}"/>
              </a:ext>
            </a:extLst>
          </p:cNvPr>
          <p:cNvSpPr/>
          <p:nvPr/>
        </p:nvSpPr>
        <p:spPr>
          <a:xfrm>
            <a:off x="2108479" y="2863620"/>
            <a:ext cx="720326" cy="720326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9576A17-575E-49B9-8B64-CF46F7532A09}"/>
              </a:ext>
            </a:extLst>
          </p:cNvPr>
          <p:cNvSpPr/>
          <p:nvPr/>
        </p:nvSpPr>
        <p:spPr>
          <a:xfrm>
            <a:off x="1318322" y="4242531"/>
            <a:ext cx="2300639" cy="742500"/>
          </a:xfrm>
          <a:custGeom>
            <a:avLst/>
            <a:gdLst>
              <a:gd name="connsiteX0" fmla="*/ 0 w 2300639"/>
              <a:gd name="connsiteY0" fmla="*/ 0 h 742500"/>
              <a:gd name="connsiteX1" fmla="*/ 2300639 w 2300639"/>
              <a:gd name="connsiteY1" fmla="*/ 0 h 742500"/>
              <a:gd name="connsiteX2" fmla="*/ 2300639 w 2300639"/>
              <a:gd name="connsiteY2" fmla="*/ 742500 h 742500"/>
              <a:gd name="connsiteX3" fmla="*/ 0 w 2300639"/>
              <a:gd name="connsiteY3" fmla="*/ 742500 h 742500"/>
              <a:gd name="connsiteX4" fmla="*/ 0 w 2300639"/>
              <a:gd name="connsiteY4" fmla="*/ 0 h 74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0639" h="742500">
                <a:moveTo>
                  <a:pt x="0" y="0"/>
                </a:moveTo>
                <a:lnTo>
                  <a:pt x="2300639" y="0"/>
                </a:lnTo>
                <a:lnTo>
                  <a:pt x="2300639" y="742500"/>
                </a:lnTo>
                <a:lnTo>
                  <a:pt x="0" y="7425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6223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vi-VN" sz="1400" b="1" kern="1200" dirty="0">
                <a:solidFill>
                  <a:schemeClr val="tx1">
                    <a:lumMod val="95000"/>
                  </a:schemeClr>
                </a:solidFill>
                <a:effectLst/>
                <a:latin typeface="Candara" panose="020E0502030303020204" pitchFamily="34" charset="0"/>
              </a:rPr>
              <a:t>Design part: Establish the initial modules &amp; the dedicated database</a:t>
            </a:r>
            <a:r>
              <a:rPr lang="en-US" sz="1400" b="1" kern="1200" dirty="0">
                <a:solidFill>
                  <a:schemeClr val="tx1">
                    <a:lumMod val="95000"/>
                  </a:schemeClr>
                </a:solidFill>
                <a:effectLst/>
                <a:latin typeface="Candara" panose="020E0502030303020204" pitchFamily="34" charset="0"/>
              </a:rPr>
              <a:t>.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EC5740D-081B-45F4-8CF4-998181BE240C}"/>
              </a:ext>
            </a:extLst>
          </p:cNvPr>
          <p:cNvSpPr/>
          <p:nvPr/>
        </p:nvSpPr>
        <p:spPr>
          <a:xfrm>
            <a:off x="4380450" y="2596070"/>
            <a:ext cx="1255425" cy="1255425"/>
          </a:xfrm>
          <a:prstGeom prst="ellipse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0">
            <a:scrgbClr r="0" g="0" b="0"/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rgbClr r="0" g="0" b="0"/>
          </a:effectRef>
          <a:fontRef idx="minor"/>
        </p:style>
      </p:sp>
      <p:sp>
        <p:nvSpPr>
          <p:cNvPr id="12" name="Rectangle 11" descr="Contract">
            <a:extLst>
              <a:ext uri="{FF2B5EF4-FFF2-40B4-BE49-F238E27FC236}">
                <a16:creationId xmlns:a16="http://schemas.microsoft.com/office/drawing/2014/main" id="{A56E9F54-0356-4036-904E-D034B1AABFFE}"/>
              </a:ext>
            </a:extLst>
          </p:cNvPr>
          <p:cNvSpPr/>
          <p:nvPr/>
        </p:nvSpPr>
        <p:spPr>
          <a:xfrm>
            <a:off x="4648000" y="2863620"/>
            <a:ext cx="720326" cy="720326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3861E58-1834-4B91-A282-99C244C73E75}"/>
              </a:ext>
            </a:extLst>
          </p:cNvPr>
          <p:cNvSpPr/>
          <p:nvPr/>
        </p:nvSpPr>
        <p:spPr>
          <a:xfrm>
            <a:off x="3979125" y="4242531"/>
            <a:ext cx="2058075" cy="742500"/>
          </a:xfrm>
          <a:custGeom>
            <a:avLst/>
            <a:gdLst>
              <a:gd name="connsiteX0" fmla="*/ 0 w 2058075"/>
              <a:gd name="connsiteY0" fmla="*/ 0 h 742500"/>
              <a:gd name="connsiteX1" fmla="*/ 2058075 w 2058075"/>
              <a:gd name="connsiteY1" fmla="*/ 0 h 742500"/>
              <a:gd name="connsiteX2" fmla="*/ 2058075 w 2058075"/>
              <a:gd name="connsiteY2" fmla="*/ 742500 h 742500"/>
              <a:gd name="connsiteX3" fmla="*/ 0 w 2058075"/>
              <a:gd name="connsiteY3" fmla="*/ 742500 h 742500"/>
              <a:gd name="connsiteX4" fmla="*/ 0 w 2058075"/>
              <a:gd name="connsiteY4" fmla="*/ 0 h 74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8075" h="742500">
                <a:moveTo>
                  <a:pt x="0" y="0"/>
                </a:moveTo>
                <a:lnTo>
                  <a:pt x="2058075" y="0"/>
                </a:lnTo>
                <a:lnTo>
                  <a:pt x="2058075" y="742500"/>
                </a:lnTo>
                <a:lnTo>
                  <a:pt x="0" y="7425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6223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vi-VN" sz="1400" b="1" kern="1200" dirty="0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rPr>
              <a:t>Summary details of interior functions of the project.</a:t>
            </a:r>
            <a:endParaRPr lang="en-US" sz="1400" b="1" kern="1200" dirty="0">
              <a:solidFill>
                <a:schemeClr val="tx1">
                  <a:lumMod val="95000"/>
                </a:schemeClr>
              </a:solidFill>
              <a:latin typeface="Candara" panose="020E0502030303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B054FA9-C82A-4C9A-B556-17EF3A421F34}"/>
              </a:ext>
            </a:extLst>
          </p:cNvPr>
          <p:cNvGrpSpPr/>
          <p:nvPr/>
        </p:nvGrpSpPr>
        <p:grpSpPr>
          <a:xfrm>
            <a:off x="6397363" y="2596070"/>
            <a:ext cx="2058075" cy="2388961"/>
            <a:chOff x="6397363" y="2596070"/>
            <a:chExt cx="2058075" cy="238896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2ED43D3-ACE5-4648-8004-B7B7347AF4C8}"/>
                </a:ext>
              </a:extLst>
            </p:cNvPr>
            <p:cNvSpPr/>
            <p:nvPr/>
          </p:nvSpPr>
          <p:spPr>
            <a:xfrm>
              <a:off x="6798688" y="2596070"/>
              <a:ext cx="1255425" cy="1255425"/>
            </a:xfrm>
            <a:prstGeom prst="ellipse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0">
              <a:scrgbClr r="0" g="0" b="0"/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/>
          </p:style>
        </p:sp>
        <p:sp>
          <p:nvSpPr>
            <p:cNvPr id="15" name="Rectangle 14" descr="Programmer">
              <a:extLst>
                <a:ext uri="{FF2B5EF4-FFF2-40B4-BE49-F238E27FC236}">
                  <a16:creationId xmlns:a16="http://schemas.microsoft.com/office/drawing/2014/main" id="{BC13F197-6973-4B65-A0C7-6A1877FB4581}"/>
                </a:ext>
              </a:extLst>
            </p:cNvPr>
            <p:cNvSpPr/>
            <p:nvPr/>
          </p:nvSpPr>
          <p:spPr>
            <a:xfrm>
              <a:off x="7066238" y="2863620"/>
              <a:ext cx="720326" cy="720326"/>
            </a:xfrm>
            <a:prstGeom prst="rect">
              <a:avLst/>
            </a:pr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BF95613-E8C7-4904-954F-18FF836089B9}"/>
                </a:ext>
              </a:extLst>
            </p:cNvPr>
            <p:cNvSpPr/>
            <p:nvPr/>
          </p:nvSpPr>
          <p:spPr>
            <a:xfrm>
              <a:off x="6397363" y="4242531"/>
              <a:ext cx="2058075" cy="742500"/>
            </a:xfrm>
            <a:custGeom>
              <a:avLst/>
              <a:gdLst>
                <a:gd name="connsiteX0" fmla="*/ 0 w 2058075"/>
                <a:gd name="connsiteY0" fmla="*/ 0 h 742500"/>
                <a:gd name="connsiteX1" fmla="*/ 2058075 w 2058075"/>
                <a:gd name="connsiteY1" fmla="*/ 0 h 742500"/>
                <a:gd name="connsiteX2" fmla="*/ 2058075 w 2058075"/>
                <a:gd name="connsiteY2" fmla="*/ 742500 h 742500"/>
                <a:gd name="connsiteX3" fmla="*/ 0 w 2058075"/>
                <a:gd name="connsiteY3" fmla="*/ 742500 h 742500"/>
                <a:gd name="connsiteX4" fmla="*/ 0 w 2058075"/>
                <a:gd name="connsiteY4" fmla="*/ 0 h 7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8075" h="742500">
                  <a:moveTo>
                    <a:pt x="0" y="0"/>
                  </a:moveTo>
                  <a:lnTo>
                    <a:pt x="2058075" y="0"/>
                  </a:lnTo>
                  <a:lnTo>
                    <a:pt x="2058075" y="742500"/>
                  </a:lnTo>
                  <a:lnTo>
                    <a:pt x="0" y="7425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1400" b="1" kern="12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Closely Observe for project by deploying the code and testing</a:t>
              </a:r>
              <a:r>
                <a:rPr lang="vi-VN" sz="1400" kern="12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.</a:t>
              </a:r>
              <a:endParaRPr lang="en-US" sz="1400" kern="1200" dirty="0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F573158-D3E4-4439-8C70-CD701ED46F11}"/>
              </a:ext>
            </a:extLst>
          </p:cNvPr>
          <p:cNvGrpSpPr/>
          <p:nvPr/>
        </p:nvGrpSpPr>
        <p:grpSpPr>
          <a:xfrm>
            <a:off x="8815602" y="2596070"/>
            <a:ext cx="2058075" cy="2388961"/>
            <a:chOff x="8815602" y="2596070"/>
            <a:chExt cx="2058075" cy="238896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86BBB6D-6CD6-4835-AC23-83D40165AD85}"/>
                </a:ext>
              </a:extLst>
            </p:cNvPr>
            <p:cNvSpPr/>
            <p:nvPr/>
          </p:nvSpPr>
          <p:spPr>
            <a:xfrm>
              <a:off x="9216926" y="2596070"/>
              <a:ext cx="1255425" cy="1255425"/>
            </a:xfrm>
            <a:prstGeom prst="ellipse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0">
              <a:scrgbClr r="0" g="0" b="0"/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/>
          </p:style>
        </p:sp>
        <p:sp>
          <p:nvSpPr>
            <p:cNvPr id="18" name="Rectangle 17" descr="Presentation with pie chart">
              <a:hlinkClick r:id="rId8" action="ppaction://hlinksldjump"/>
              <a:extLst>
                <a:ext uri="{FF2B5EF4-FFF2-40B4-BE49-F238E27FC236}">
                  <a16:creationId xmlns:a16="http://schemas.microsoft.com/office/drawing/2014/main" id="{661F8702-FB3B-406B-9B5A-99B2D2960A5C}"/>
                </a:ext>
              </a:extLst>
            </p:cNvPr>
            <p:cNvSpPr/>
            <p:nvPr/>
          </p:nvSpPr>
          <p:spPr>
            <a:xfrm>
              <a:off x="9484476" y="2863620"/>
              <a:ext cx="720326" cy="720326"/>
            </a:xfrm>
            <a:prstGeom prst="rect">
              <a:avLst/>
            </a:pr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5F413C3-6185-4502-8EB6-F23D972006CE}"/>
                </a:ext>
              </a:extLst>
            </p:cNvPr>
            <p:cNvSpPr/>
            <p:nvPr/>
          </p:nvSpPr>
          <p:spPr>
            <a:xfrm>
              <a:off x="8815602" y="4242531"/>
              <a:ext cx="2058075" cy="742500"/>
            </a:xfrm>
            <a:custGeom>
              <a:avLst/>
              <a:gdLst>
                <a:gd name="connsiteX0" fmla="*/ 0 w 2058075"/>
                <a:gd name="connsiteY0" fmla="*/ 0 h 742500"/>
                <a:gd name="connsiteX1" fmla="*/ 2058075 w 2058075"/>
                <a:gd name="connsiteY1" fmla="*/ 0 h 742500"/>
                <a:gd name="connsiteX2" fmla="*/ 2058075 w 2058075"/>
                <a:gd name="connsiteY2" fmla="*/ 742500 h 742500"/>
                <a:gd name="connsiteX3" fmla="*/ 0 w 2058075"/>
                <a:gd name="connsiteY3" fmla="*/ 742500 h 742500"/>
                <a:gd name="connsiteX4" fmla="*/ 0 w 2058075"/>
                <a:gd name="connsiteY4" fmla="*/ 0 h 7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8075" h="742500">
                  <a:moveTo>
                    <a:pt x="0" y="0"/>
                  </a:moveTo>
                  <a:lnTo>
                    <a:pt x="2058075" y="0"/>
                  </a:lnTo>
                  <a:lnTo>
                    <a:pt x="2058075" y="742500"/>
                  </a:lnTo>
                  <a:lnTo>
                    <a:pt x="0" y="7425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1400" b="1" kern="12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Conculsion: reaching to conclusion of the project using Django.</a:t>
              </a:r>
              <a:endParaRPr lang="en-US" sz="1400" b="1" kern="1200" dirty="0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95F9A1-20B2-4008-99D4-C0716CF986BD}"/>
              </a:ext>
            </a:extLst>
          </p:cNvPr>
          <p:cNvGrpSpPr/>
          <p:nvPr/>
        </p:nvGrpSpPr>
        <p:grpSpPr>
          <a:xfrm>
            <a:off x="4481848" y="5179889"/>
            <a:ext cx="2870127" cy="2082995"/>
            <a:chOff x="7602467" y="3012270"/>
            <a:chExt cx="1599216" cy="1160631"/>
          </a:xfrm>
          <a:scene3d>
            <a:camera prst="orthographicFront">
              <a:rot lat="3000000" lon="0" rev="21599987"/>
            </a:camera>
            <a:lightRig rig="sunse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0B9DFB-CCB9-43E3-B753-96E506DA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02467" y="3276083"/>
              <a:ext cx="633007" cy="633007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AF20BA-EA8F-45B7-A379-A3B5C907D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041052" y="3012270"/>
              <a:ext cx="1160631" cy="1160631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</p:grpSp>
    </p:spTree>
    <p:extLst>
      <p:ext uri="{BB962C8B-B14F-4D97-AF65-F5344CB8AC3E}">
        <p14:creationId xmlns:p14="http://schemas.microsoft.com/office/powerpoint/2010/main" val="41811447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accent5">
                <a:lumMod val="60000"/>
                <a:lumOff val="40000"/>
              </a:schemeClr>
            </a:gs>
            <a:gs pos="65000">
              <a:schemeClr val="bg2">
                <a:lumMod val="75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810" y="223127"/>
            <a:ext cx="6521001" cy="766429"/>
          </a:xfrm>
        </p:spPr>
        <p:txBody>
          <a:bodyPr>
            <a:normAutofit/>
          </a:bodyPr>
          <a:lstStyle/>
          <a:p>
            <a:pPr algn="ctr"/>
            <a:r>
              <a:rPr lang="vi-VN" sz="2800" dirty="0">
                <a:latin typeface="Candara" panose="020E0502030303020204" pitchFamily="34" charset="0"/>
              </a:rPr>
              <a:t>Student management in django</a:t>
            </a:r>
            <a:endParaRPr lang="en-US" sz="2800" dirty="0">
              <a:latin typeface="Candara" panose="020E0502030303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95F9A1-20B2-4008-99D4-C0716CF986BD}"/>
              </a:ext>
            </a:extLst>
          </p:cNvPr>
          <p:cNvGrpSpPr/>
          <p:nvPr/>
        </p:nvGrpSpPr>
        <p:grpSpPr>
          <a:xfrm>
            <a:off x="4481848" y="5179889"/>
            <a:ext cx="2870127" cy="2082995"/>
            <a:chOff x="7602467" y="3012270"/>
            <a:chExt cx="1599216" cy="1160631"/>
          </a:xfrm>
          <a:scene3d>
            <a:camera prst="orthographicFront">
              <a:rot lat="3000000" lon="0" rev="21599987"/>
            </a:camera>
            <a:lightRig rig="sunse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0B9DFB-CCB9-43E3-B753-96E506DA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02467" y="3276083"/>
              <a:ext cx="633007" cy="633007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AF20BA-EA8F-45B7-A379-A3B5C907D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41052" y="3012270"/>
              <a:ext cx="1160631" cy="1160631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9310CF6-9397-4D6C-BCE1-8922F2FAF7BE}"/>
              </a:ext>
            </a:extLst>
          </p:cNvPr>
          <p:cNvGrpSpPr/>
          <p:nvPr/>
        </p:nvGrpSpPr>
        <p:grpSpPr>
          <a:xfrm>
            <a:off x="4666728" y="1837313"/>
            <a:ext cx="3287498" cy="3816044"/>
            <a:chOff x="8815602" y="2596070"/>
            <a:chExt cx="2058075" cy="238896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3551A5C-34DF-4BE6-90E4-298A582EECC4}"/>
                </a:ext>
              </a:extLst>
            </p:cNvPr>
            <p:cNvSpPr/>
            <p:nvPr/>
          </p:nvSpPr>
          <p:spPr>
            <a:xfrm>
              <a:off x="9216926" y="2596070"/>
              <a:ext cx="1255425" cy="1255425"/>
            </a:xfrm>
            <a:prstGeom prst="ellipse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0">
              <a:scrgbClr r="0" g="0" b="0"/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/>
          </p:style>
        </p:sp>
        <p:sp>
          <p:nvSpPr>
            <p:cNvPr id="22" name="Rectangle 21" descr="Presentation with pie chart">
              <a:hlinkClick r:id="rId4" action="ppaction://hlinksldjump"/>
              <a:extLst>
                <a:ext uri="{FF2B5EF4-FFF2-40B4-BE49-F238E27FC236}">
                  <a16:creationId xmlns:a16="http://schemas.microsoft.com/office/drawing/2014/main" id="{8CA97841-A56C-4736-AC0C-E9B8CE25A774}"/>
                </a:ext>
              </a:extLst>
            </p:cNvPr>
            <p:cNvSpPr/>
            <p:nvPr/>
          </p:nvSpPr>
          <p:spPr>
            <a:xfrm>
              <a:off x="9484476" y="2863620"/>
              <a:ext cx="720326" cy="720326"/>
            </a:xfrm>
            <a:prstGeom prst="rect">
              <a:avLst/>
            </a:pr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7226BBD-B45A-4E83-95D5-CAFD39E6CB88}"/>
                </a:ext>
              </a:extLst>
            </p:cNvPr>
            <p:cNvSpPr/>
            <p:nvPr/>
          </p:nvSpPr>
          <p:spPr>
            <a:xfrm>
              <a:off x="8815602" y="4242531"/>
              <a:ext cx="2058075" cy="742500"/>
            </a:xfrm>
            <a:custGeom>
              <a:avLst/>
              <a:gdLst>
                <a:gd name="connsiteX0" fmla="*/ 0 w 2058075"/>
                <a:gd name="connsiteY0" fmla="*/ 0 h 742500"/>
                <a:gd name="connsiteX1" fmla="*/ 2058075 w 2058075"/>
                <a:gd name="connsiteY1" fmla="*/ 0 h 742500"/>
                <a:gd name="connsiteX2" fmla="*/ 2058075 w 2058075"/>
                <a:gd name="connsiteY2" fmla="*/ 742500 h 742500"/>
                <a:gd name="connsiteX3" fmla="*/ 0 w 2058075"/>
                <a:gd name="connsiteY3" fmla="*/ 742500 h 742500"/>
                <a:gd name="connsiteX4" fmla="*/ 0 w 2058075"/>
                <a:gd name="connsiteY4" fmla="*/ 0 h 7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8075" h="742500">
                  <a:moveTo>
                    <a:pt x="0" y="0"/>
                  </a:moveTo>
                  <a:lnTo>
                    <a:pt x="2058075" y="0"/>
                  </a:lnTo>
                  <a:lnTo>
                    <a:pt x="2058075" y="742500"/>
                  </a:lnTo>
                  <a:lnTo>
                    <a:pt x="0" y="7425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b="1" kern="1200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Conculsion: reaching to conclusion of the project using Django.</a:t>
              </a:r>
              <a:endParaRPr lang="en-US" b="1" kern="1200" dirty="0">
                <a:solidFill>
                  <a:schemeClr val="tx1">
                    <a:lumMod val="9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98376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D9B42-98BE-434E-A31D-24C8F0F8A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795587"/>
            <a:ext cx="9905999" cy="3541714"/>
          </a:xfrm>
        </p:spPr>
        <p:txBody>
          <a:bodyPr>
            <a:normAutofit/>
          </a:bodyPr>
          <a:lstStyle/>
          <a:p>
            <a:r>
              <a:rPr lang="vi-VN" sz="5400" dirty="0">
                <a:latin typeface="Candara" panose="020E0502030303020204" pitchFamily="34" charset="0"/>
              </a:rPr>
              <a:t> THANKS FOR WATCHING</a:t>
            </a:r>
            <a:endParaRPr lang="en-US" sz="54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48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accent5">
                <a:lumMod val="60000"/>
                <a:lumOff val="40000"/>
              </a:schemeClr>
            </a:gs>
            <a:gs pos="65000">
              <a:schemeClr val="bg2">
                <a:lumMod val="75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810" y="223127"/>
            <a:ext cx="6521001" cy="766429"/>
          </a:xfrm>
        </p:spPr>
        <p:txBody>
          <a:bodyPr>
            <a:normAutofit/>
          </a:bodyPr>
          <a:lstStyle/>
          <a:p>
            <a:pPr algn="ctr"/>
            <a:r>
              <a:rPr lang="vi-VN" sz="2800" dirty="0">
                <a:latin typeface="Candara" panose="020E0502030303020204" pitchFamily="34" charset="0"/>
              </a:rPr>
              <a:t>Student management in django</a:t>
            </a:r>
            <a:endParaRPr lang="en-US" sz="2800" dirty="0">
              <a:latin typeface="Candara" panose="020E0502030303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8CA2A1-A5B3-4A38-BBE7-70A5B87501A5}"/>
              </a:ext>
            </a:extLst>
          </p:cNvPr>
          <p:cNvGrpSpPr/>
          <p:nvPr/>
        </p:nvGrpSpPr>
        <p:grpSpPr>
          <a:xfrm flipH="1">
            <a:off x="90153" y="2575775"/>
            <a:ext cx="2082995" cy="2204869"/>
            <a:chOff x="69326" y="2666985"/>
            <a:chExt cx="2300639" cy="2265475"/>
          </a:xfrm>
          <a:scene3d>
            <a:camera prst="perspectiveContrastingRightFacing"/>
            <a:lightRig rig="threePt" dir="t"/>
          </a:scene3d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9BF8C7B-F25C-4B95-B720-85046BEC1A88}"/>
                </a:ext>
              </a:extLst>
            </p:cNvPr>
            <p:cNvSpPr/>
            <p:nvPr/>
          </p:nvSpPr>
          <p:spPr>
            <a:xfrm>
              <a:off x="591934" y="2666985"/>
              <a:ext cx="1255425" cy="1255425"/>
            </a:xfrm>
            <a:prstGeom prst="ellipse">
              <a:avLst/>
            </a:pr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/>
          </p:style>
        </p:sp>
        <p:sp>
          <p:nvSpPr>
            <p:cNvPr id="9" name="Rectangle 8" descr="Tools">
              <a:extLst>
                <a:ext uri="{FF2B5EF4-FFF2-40B4-BE49-F238E27FC236}">
                  <a16:creationId xmlns:a16="http://schemas.microsoft.com/office/drawing/2014/main" id="{C9B731B8-46EB-4DBC-8464-F0C94FF4CA5D}"/>
                </a:ext>
              </a:extLst>
            </p:cNvPr>
            <p:cNvSpPr/>
            <p:nvPr/>
          </p:nvSpPr>
          <p:spPr>
            <a:xfrm>
              <a:off x="859484" y="2934535"/>
              <a:ext cx="720326" cy="72032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576A17-575E-49B9-8B64-CF46F7532A09}"/>
                </a:ext>
              </a:extLst>
            </p:cNvPr>
            <p:cNvSpPr/>
            <p:nvPr/>
          </p:nvSpPr>
          <p:spPr>
            <a:xfrm>
              <a:off x="69326" y="4189960"/>
              <a:ext cx="2300639" cy="742500"/>
            </a:xfrm>
            <a:custGeom>
              <a:avLst/>
              <a:gdLst>
                <a:gd name="connsiteX0" fmla="*/ 0 w 2300639"/>
                <a:gd name="connsiteY0" fmla="*/ 0 h 742500"/>
                <a:gd name="connsiteX1" fmla="*/ 2300639 w 2300639"/>
                <a:gd name="connsiteY1" fmla="*/ 0 h 742500"/>
                <a:gd name="connsiteX2" fmla="*/ 2300639 w 2300639"/>
                <a:gd name="connsiteY2" fmla="*/ 742500 h 742500"/>
                <a:gd name="connsiteX3" fmla="*/ 0 w 2300639"/>
                <a:gd name="connsiteY3" fmla="*/ 742500 h 742500"/>
                <a:gd name="connsiteX4" fmla="*/ 0 w 2300639"/>
                <a:gd name="connsiteY4" fmla="*/ 0 h 7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639" h="742500">
                  <a:moveTo>
                    <a:pt x="0" y="0"/>
                  </a:moveTo>
                  <a:lnTo>
                    <a:pt x="2300639" y="0"/>
                  </a:lnTo>
                  <a:lnTo>
                    <a:pt x="2300639" y="742500"/>
                  </a:lnTo>
                  <a:lnTo>
                    <a:pt x="0" y="7425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2400" b="1" kern="1200" dirty="0">
                  <a:solidFill>
                    <a:schemeClr val="tx1">
                      <a:lumMod val="95000"/>
                    </a:schemeClr>
                  </a:solidFill>
                  <a:effectLst/>
                  <a:latin typeface="Candara" panose="020E0502030303020204" pitchFamily="34" charset="0"/>
                </a:rPr>
                <a:t>Design part</a:t>
              </a:r>
            </a:p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2400" b="1" kern="1200" dirty="0">
                  <a:solidFill>
                    <a:schemeClr val="tx1">
                      <a:lumMod val="95000"/>
                    </a:schemeClr>
                  </a:solidFill>
                  <a:effectLst/>
                  <a:latin typeface="Candara" panose="020E0502030303020204" pitchFamily="34" charset="0"/>
                </a:rPr>
                <a:t>features</a:t>
              </a:r>
              <a:endParaRPr lang="en-US" sz="2400" b="1" kern="1200" dirty="0">
                <a:solidFill>
                  <a:schemeClr val="tx1">
                    <a:lumMod val="95000"/>
                  </a:schemeClr>
                </a:solidFill>
                <a:effectLst/>
                <a:latin typeface="Candara" panose="020E0502030303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95F9A1-20B2-4008-99D4-C0716CF986BD}"/>
              </a:ext>
            </a:extLst>
          </p:cNvPr>
          <p:cNvGrpSpPr/>
          <p:nvPr/>
        </p:nvGrpSpPr>
        <p:grpSpPr>
          <a:xfrm>
            <a:off x="4481848" y="5179889"/>
            <a:ext cx="2870127" cy="2082995"/>
            <a:chOff x="7602467" y="3012270"/>
            <a:chExt cx="1599216" cy="1160631"/>
          </a:xfrm>
          <a:scene3d>
            <a:camera prst="orthographicFront">
              <a:rot lat="3000000" lon="0" rev="21599987"/>
            </a:camera>
            <a:lightRig rig="sunse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0B9DFB-CCB9-43E3-B753-96E506DA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2467" y="3276083"/>
              <a:ext cx="633007" cy="633007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AF20BA-EA8F-45B7-A379-A3B5C907D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1052" y="3012270"/>
              <a:ext cx="1160631" cy="1160631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</p:grpSp>
      <p:sp>
        <p:nvSpPr>
          <p:cNvPr id="21" name="Rectangle: Rounded Corners 20">
            <a:hlinkClick r:id="rId6" action="ppaction://hlinksldjump"/>
            <a:extLst>
              <a:ext uri="{FF2B5EF4-FFF2-40B4-BE49-F238E27FC236}">
                <a16:creationId xmlns:a16="http://schemas.microsoft.com/office/drawing/2014/main" id="{AE75B22F-FF73-498F-A1EB-4CE12CBEF53B}"/>
              </a:ext>
            </a:extLst>
          </p:cNvPr>
          <p:cNvSpPr/>
          <p:nvPr/>
        </p:nvSpPr>
        <p:spPr>
          <a:xfrm>
            <a:off x="2772231" y="1330551"/>
            <a:ext cx="6521001" cy="766429"/>
          </a:xfrm>
          <a:prstGeom prst="roundRect">
            <a:avLst/>
          </a:prstGeom>
          <a:gradFill flip="none" rotWithShape="1">
            <a:gsLst>
              <a:gs pos="100000">
                <a:srgbClr val="F8D22F">
                  <a:alpha val="60000"/>
                  <a:lumMod val="66000"/>
                  <a:lumOff val="34000"/>
                </a:srgbClr>
              </a:gs>
              <a:gs pos="4000">
                <a:srgbClr val="FFA53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HOD LOGIN (Head of Department Login – Admin)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27" name="Rectangle: Rounded Corners 26">
            <a:hlinkClick r:id="rId7" action="ppaction://hlinksldjump"/>
            <a:extLst>
              <a:ext uri="{FF2B5EF4-FFF2-40B4-BE49-F238E27FC236}">
                <a16:creationId xmlns:a16="http://schemas.microsoft.com/office/drawing/2014/main" id="{4ED6E8AE-3919-4A64-A9C2-8ED6BF004CD7}"/>
              </a:ext>
            </a:extLst>
          </p:cNvPr>
          <p:cNvSpPr/>
          <p:nvPr/>
        </p:nvSpPr>
        <p:spPr>
          <a:xfrm>
            <a:off x="2788341" y="2882735"/>
            <a:ext cx="6521001" cy="766429"/>
          </a:xfrm>
          <a:prstGeom prst="roundRect">
            <a:avLst/>
          </a:prstGeom>
          <a:gradFill flip="none" rotWithShape="1">
            <a:gsLst>
              <a:gs pos="100000">
                <a:srgbClr val="F8D22F">
                  <a:alpha val="60000"/>
                  <a:lumMod val="66000"/>
                  <a:lumOff val="34000"/>
                </a:srgbClr>
              </a:gs>
              <a:gs pos="4000">
                <a:srgbClr val="FFA53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STAFF LOGIN 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28" name="Rectangle: Rounded Corners 27">
            <a:hlinkClick r:id="rId8" action="ppaction://hlinksldjump"/>
            <a:extLst>
              <a:ext uri="{FF2B5EF4-FFF2-40B4-BE49-F238E27FC236}">
                <a16:creationId xmlns:a16="http://schemas.microsoft.com/office/drawing/2014/main" id="{4E827780-34D1-4634-A60E-E0DBF0A76AE2}"/>
              </a:ext>
            </a:extLst>
          </p:cNvPr>
          <p:cNvSpPr/>
          <p:nvPr/>
        </p:nvSpPr>
        <p:spPr>
          <a:xfrm>
            <a:off x="2772230" y="4558720"/>
            <a:ext cx="6521001" cy="766429"/>
          </a:xfrm>
          <a:prstGeom prst="roundRect">
            <a:avLst/>
          </a:prstGeom>
          <a:gradFill flip="none" rotWithShape="1">
            <a:gsLst>
              <a:gs pos="100000">
                <a:srgbClr val="F8D22F">
                  <a:alpha val="60000"/>
                  <a:lumMod val="66000"/>
                  <a:lumOff val="34000"/>
                </a:srgbClr>
              </a:gs>
              <a:gs pos="4000">
                <a:srgbClr val="FFA53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STUDENTS LOGIN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C7EEDC38-9E80-4D28-9502-933005E4670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542929" y="1713766"/>
            <a:ext cx="1229302" cy="1111542"/>
          </a:xfrm>
          <a:prstGeom prst="bentConnector3">
            <a:avLst>
              <a:gd name="adj1" fmla="val 50000"/>
            </a:avLst>
          </a:prstGeom>
          <a:ln w="38100"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ADDD0F31-A4D7-4F66-968B-D778ED2B41F8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1542929" y="3762852"/>
            <a:ext cx="1229301" cy="1179083"/>
          </a:xfrm>
          <a:prstGeom prst="bentConnector3">
            <a:avLst>
              <a:gd name="adj1" fmla="val 50000"/>
            </a:avLst>
          </a:prstGeom>
          <a:ln w="38100"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471904D-64D7-4224-96F6-AF00A0031CE0}"/>
              </a:ext>
            </a:extLst>
          </p:cNvPr>
          <p:cNvCxnSpPr>
            <a:cxnSpLocks/>
          </p:cNvCxnSpPr>
          <p:nvPr/>
        </p:nvCxnSpPr>
        <p:spPr>
          <a:xfrm>
            <a:off x="1542929" y="3265951"/>
            <a:ext cx="1260437" cy="0"/>
          </a:xfrm>
          <a:prstGeom prst="line">
            <a:avLst/>
          </a:prstGeom>
          <a:ln w="38100"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AD0E1FF3-A8EA-48B3-8602-49EBBB87B2B0}"/>
              </a:ext>
            </a:extLst>
          </p:cNvPr>
          <p:cNvSpPr/>
          <p:nvPr/>
        </p:nvSpPr>
        <p:spPr>
          <a:xfrm>
            <a:off x="10727159" y="3045785"/>
            <a:ext cx="901521" cy="766429"/>
          </a:xfrm>
          <a:prstGeom prst="rightArrow">
            <a:avLst>
              <a:gd name="adj1" fmla="val 63443"/>
              <a:gd name="adj2" fmla="val 50000"/>
            </a:avLst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coolSlan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223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7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accent5">
                <a:lumMod val="60000"/>
                <a:lumOff val="40000"/>
              </a:schemeClr>
            </a:gs>
            <a:gs pos="65000">
              <a:schemeClr val="bg2">
                <a:lumMod val="75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810" y="223127"/>
            <a:ext cx="6521001" cy="766429"/>
          </a:xfrm>
        </p:spPr>
        <p:txBody>
          <a:bodyPr>
            <a:normAutofit/>
          </a:bodyPr>
          <a:lstStyle/>
          <a:p>
            <a:pPr algn="ctr"/>
            <a:r>
              <a:rPr lang="vi-VN" sz="2800" dirty="0">
                <a:latin typeface="Candara" panose="020E0502030303020204" pitchFamily="34" charset="0"/>
              </a:rPr>
              <a:t>Student management in django</a:t>
            </a:r>
            <a:endParaRPr lang="en-US" sz="2800" dirty="0">
              <a:latin typeface="Candara" panose="020E0502030303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8CA2A1-A5B3-4A38-BBE7-70A5B87501A5}"/>
              </a:ext>
            </a:extLst>
          </p:cNvPr>
          <p:cNvGrpSpPr/>
          <p:nvPr/>
        </p:nvGrpSpPr>
        <p:grpSpPr>
          <a:xfrm flipH="1">
            <a:off x="90153" y="2575775"/>
            <a:ext cx="2082995" cy="2204869"/>
            <a:chOff x="69326" y="2666985"/>
            <a:chExt cx="2300639" cy="2265475"/>
          </a:xfrm>
          <a:scene3d>
            <a:camera prst="perspectiveContrastingRightFacing"/>
            <a:lightRig rig="threePt" dir="t"/>
          </a:scene3d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9BF8C7B-F25C-4B95-B720-85046BEC1A88}"/>
                </a:ext>
              </a:extLst>
            </p:cNvPr>
            <p:cNvSpPr/>
            <p:nvPr/>
          </p:nvSpPr>
          <p:spPr>
            <a:xfrm>
              <a:off x="591934" y="2666985"/>
              <a:ext cx="1255425" cy="1255425"/>
            </a:xfrm>
            <a:prstGeom prst="ellipse">
              <a:avLst/>
            </a:pr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/>
          </p:style>
        </p:sp>
        <p:sp>
          <p:nvSpPr>
            <p:cNvPr id="9" name="Rectangle 8" descr="Tools">
              <a:extLst>
                <a:ext uri="{FF2B5EF4-FFF2-40B4-BE49-F238E27FC236}">
                  <a16:creationId xmlns:a16="http://schemas.microsoft.com/office/drawing/2014/main" id="{C9B731B8-46EB-4DBC-8464-F0C94FF4CA5D}"/>
                </a:ext>
              </a:extLst>
            </p:cNvPr>
            <p:cNvSpPr/>
            <p:nvPr/>
          </p:nvSpPr>
          <p:spPr>
            <a:xfrm>
              <a:off x="859484" y="2934535"/>
              <a:ext cx="720326" cy="72032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576A17-575E-49B9-8B64-CF46F7532A09}"/>
                </a:ext>
              </a:extLst>
            </p:cNvPr>
            <p:cNvSpPr/>
            <p:nvPr/>
          </p:nvSpPr>
          <p:spPr>
            <a:xfrm>
              <a:off x="69326" y="4189960"/>
              <a:ext cx="2300639" cy="742500"/>
            </a:xfrm>
            <a:custGeom>
              <a:avLst/>
              <a:gdLst>
                <a:gd name="connsiteX0" fmla="*/ 0 w 2300639"/>
                <a:gd name="connsiteY0" fmla="*/ 0 h 742500"/>
                <a:gd name="connsiteX1" fmla="*/ 2300639 w 2300639"/>
                <a:gd name="connsiteY1" fmla="*/ 0 h 742500"/>
                <a:gd name="connsiteX2" fmla="*/ 2300639 w 2300639"/>
                <a:gd name="connsiteY2" fmla="*/ 742500 h 742500"/>
                <a:gd name="connsiteX3" fmla="*/ 0 w 2300639"/>
                <a:gd name="connsiteY3" fmla="*/ 742500 h 742500"/>
                <a:gd name="connsiteX4" fmla="*/ 0 w 2300639"/>
                <a:gd name="connsiteY4" fmla="*/ 0 h 7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639" h="742500">
                  <a:moveTo>
                    <a:pt x="0" y="0"/>
                  </a:moveTo>
                  <a:lnTo>
                    <a:pt x="2300639" y="0"/>
                  </a:lnTo>
                  <a:lnTo>
                    <a:pt x="2300639" y="742500"/>
                  </a:lnTo>
                  <a:lnTo>
                    <a:pt x="0" y="7425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2400" b="1" kern="1200" dirty="0">
                  <a:solidFill>
                    <a:schemeClr val="tx1">
                      <a:lumMod val="95000"/>
                    </a:schemeClr>
                  </a:solidFill>
                  <a:effectLst/>
                  <a:latin typeface="Candara" panose="020E0502030303020204" pitchFamily="34" charset="0"/>
                </a:rPr>
                <a:t>Design part</a:t>
              </a:r>
            </a:p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2400" b="1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features</a:t>
              </a:r>
              <a:endParaRPr lang="en-US" sz="2400" b="1" kern="1200" dirty="0">
                <a:solidFill>
                  <a:schemeClr val="tx1">
                    <a:lumMod val="95000"/>
                  </a:schemeClr>
                </a:solidFill>
                <a:effectLst/>
                <a:latin typeface="Candara" panose="020E0502030303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95F9A1-20B2-4008-99D4-C0716CF986BD}"/>
              </a:ext>
            </a:extLst>
          </p:cNvPr>
          <p:cNvGrpSpPr/>
          <p:nvPr/>
        </p:nvGrpSpPr>
        <p:grpSpPr>
          <a:xfrm>
            <a:off x="4437702" y="5322519"/>
            <a:ext cx="2870127" cy="2082995"/>
            <a:chOff x="7602467" y="3012270"/>
            <a:chExt cx="1599216" cy="1160631"/>
          </a:xfrm>
          <a:scene3d>
            <a:camera prst="orthographicFront">
              <a:rot lat="3000000" lon="0" rev="21599987"/>
            </a:camera>
            <a:lightRig rig="sunse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0B9DFB-CCB9-43E3-B753-96E506DA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2467" y="3276083"/>
              <a:ext cx="633007" cy="633007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AF20BA-EA8F-45B7-A379-A3B5C907D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1052" y="3012270"/>
              <a:ext cx="1160631" cy="1160631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E75B22F-FF73-498F-A1EB-4CE12CBEF53B}"/>
              </a:ext>
            </a:extLst>
          </p:cNvPr>
          <p:cNvSpPr/>
          <p:nvPr/>
        </p:nvSpPr>
        <p:spPr>
          <a:xfrm>
            <a:off x="2772231" y="1330551"/>
            <a:ext cx="6521001" cy="766429"/>
          </a:xfrm>
          <a:prstGeom prst="roundRect">
            <a:avLst/>
          </a:prstGeom>
          <a:gradFill flip="none" rotWithShape="1">
            <a:gsLst>
              <a:gs pos="100000">
                <a:srgbClr val="F8D22F">
                  <a:alpha val="60000"/>
                  <a:lumMod val="66000"/>
                  <a:lumOff val="34000"/>
                </a:srgbClr>
              </a:gs>
              <a:gs pos="4000">
                <a:srgbClr val="FFA53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HOD LOGIN (Head of Department Login – Admin)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</a:endParaRP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C7EEDC38-9E80-4D28-9502-933005E4670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542929" y="1713766"/>
            <a:ext cx="1229302" cy="1111542"/>
          </a:xfrm>
          <a:prstGeom prst="bentConnector3">
            <a:avLst>
              <a:gd name="adj1" fmla="val 50000"/>
            </a:avLst>
          </a:prstGeom>
          <a:ln w="38100"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Arrow: Right 73">
            <a:hlinkClick r:id="rId6" action="ppaction://hlinksldjump"/>
            <a:extLst>
              <a:ext uri="{FF2B5EF4-FFF2-40B4-BE49-F238E27FC236}">
                <a16:creationId xmlns:a16="http://schemas.microsoft.com/office/drawing/2014/main" id="{AD0E1FF3-A8EA-48B3-8602-49EBBB87B2B0}"/>
              </a:ext>
            </a:extLst>
          </p:cNvPr>
          <p:cNvSpPr/>
          <p:nvPr/>
        </p:nvSpPr>
        <p:spPr>
          <a:xfrm>
            <a:off x="10727159" y="3045785"/>
            <a:ext cx="901521" cy="766429"/>
          </a:xfrm>
          <a:prstGeom prst="rightArrow">
            <a:avLst>
              <a:gd name="adj1" fmla="val 63443"/>
              <a:gd name="adj2" fmla="val 50000"/>
            </a:avLst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coolSlan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978E17B9-B936-4EA5-90B9-F95DD8D551D4}"/>
              </a:ext>
            </a:extLst>
          </p:cNvPr>
          <p:cNvSpPr/>
          <p:nvPr/>
        </p:nvSpPr>
        <p:spPr>
          <a:xfrm>
            <a:off x="5658119" y="2305318"/>
            <a:ext cx="437881" cy="51999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A4E15DE-FFDC-4ECF-B04C-716BF791CA2E}"/>
              </a:ext>
            </a:extLst>
          </p:cNvPr>
          <p:cNvSpPr/>
          <p:nvPr/>
        </p:nvSpPr>
        <p:spPr>
          <a:xfrm>
            <a:off x="3644721" y="2955391"/>
            <a:ext cx="4456090" cy="462608"/>
          </a:xfrm>
          <a:prstGeom prst="roundRect">
            <a:avLst/>
          </a:prstGeom>
          <a:solidFill>
            <a:srgbClr val="FFA63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Manage Students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3FC491D-E3AE-4D9B-B34E-4F2EBFAC40B9}"/>
              </a:ext>
            </a:extLst>
          </p:cNvPr>
          <p:cNvSpPr/>
          <p:nvPr/>
        </p:nvSpPr>
        <p:spPr>
          <a:xfrm>
            <a:off x="3644721" y="3566311"/>
            <a:ext cx="4456090" cy="462608"/>
          </a:xfrm>
          <a:prstGeom prst="roundRect">
            <a:avLst/>
          </a:prstGeom>
          <a:solidFill>
            <a:srgbClr val="FFA63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Manage Staff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9F6C8C6-82C7-49DB-9D9A-85DCFEEDFDF5}"/>
              </a:ext>
            </a:extLst>
          </p:cNvPr>
          <p:cNvSpPr/>
          <p:nvPr/>
        </p:nvSpPr>
        <p:spPr>
          <a:xfrm>
            <a:off x="3644721" y="4177231"/>
            <a:ext cx="4456090" cy="462608"/>
          </a:xfrm>
          <a:prstGeom prst="roundRect">
            <a:avLst/>
          </a:prstGeom>
          <a:solidFill>
            <a:srgbClr val="FFA63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Send Notification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05CBF2A-0FC1-4E66-AFC7-5052FF788B56}"/>
              </a:ext>
            </a:extLst>
          </p:cNvPr>
          <p:cNvSpPr/>
          <p:nvPr/>
        </p:nvSpPr>
        <p:spPr>
          <a:xfrm>
            <a:off x="3644721" y="4788151"/>
            <a:ext cx="4456090" cy="462608"/>
          </a:xfrm>
          <a:prstGeom prst="roundRect">
            <a:avLst/>
          </a:prstGeom>
          <a:solidFill>
            <a:srgbClr val="FFA63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View Attendance Report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835E4A0-F4BF-4C69-8150-C6FC6CDF83D3}"/>
              </a:ext>
            </a:extLst>
          </p:cNvPr>
          <p:cNvSpPr/>
          <p:nvPr/>
        </p:nvSpPr>
        <p:spPr>
          <a:xfrm>
            <a:off x="3644721" y="5399071"/>
            <a:ext cx="4456090" cy="462608"/>
          </a:xfrm>
          <a:prstGeom prst="roundRect">
            <a:avLst/>
          </a:prstGeom>
          <a:solidFill>
            <a:srgbClr val="FFA63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Manage Subject &amp; Courses</a:t>
            </a:r>
            <a:endParaRPr lang="en-US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8517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accent5">
                <a:lumMod val="60000"/>
                <a:lumOff val="40000"/>
              </a:schemeClr>
            </a:gs>
            <a:gs pos="65000">
              <a:schemeClr val="bg2">
                <a:lumMod val="75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810" y="223127"/>
            <a:ext cx="6521001" cy="766429"/>
          </a:xfrm>
        </p:spPr>
        <p:txBody>
          <a:bodyPr>
            <a:normAutofit/>
          </a:bodyPr>
          <a:lstStyle/>
          <a:p>
            <a:pPr algn="ctr"/>
            <a:r>
              <a:rPr lang="vi-VN" sz="2800" dirty="0">
                <a:latin typeface="Candara" panose="020E0502030303020204" pitchFamily="34" charset="0"/>
              </a:rPr>
              <a:t>Student management in django</a:t>
            </a:r>
            <a:endParaRPr lang="en-US" sz="2800" dirty="0">
              <a:latin typeface="Candara" panose="020E0502030303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8CA2A1-A5B3-4A38-BBE7-70A5B87501A5}"/>
              </a:ext>
            </a:extLst>
          </p:cNvPr>
          <p:cNvGrpSpPr/>
          <p:nvPr/>
        </p:nvGrpSpPr>
        <p:grpSpPr>
          <a:xfrm flipH="1">
            <a:off x="90153" y="2575775"/>
            <a:ext cx="2082995" cy="2204869"/>
            <a:chOff x="69326" y="2666985"/>
            <a:chExt cx="2300639" cy="2265475"/>
          </a:xfrm>
          <a:scene3d>
            <a:camera prst="perspectiveContrastingRightFacing"/>
            <a:lightRig rig="threePt" dir="t"/>
          </a:scene3d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9BF8C7B-F25C-4B95-B720-85046BEC1A88}"/>
                </a:ext>
              </a:extLst>
            </p:cNvPr>
            <p:cNvSpPr/>
            <p:nvPr/>
          </p:nvSpPr>
          <p:spPr>
            <a:xfrm>
              <a:off x="591934" y="2666985"/>
              <a:ext cx="1255425" cy="1255425"/>
            </a:xfrm>
            <a:prstGeom prst="ellipse">
              <a:avLst/>
            </a:pr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/>
          </p:style>
        </p:sp>
        <p:sp>
          <p:nvSpPr>
            <p:cNvPr id="9" name="Rectangle 8" descr="Tools">
              <a:extLst>
                <a:ext uri="{FF2B5EF4-FFF2-40B4-BE49-F238E27FC236}">
                  <a16:creationId xmlns:a16="http://schemas.microsoft.com/office/drawing/2014/main" id="{C9B731B8-46EB-4DBC-8464-F0C94FF4CA5D}"/>
                </a:ext>
              </a:extLst>
            </p:cNvPr>
            <p:cNvSpPr/>
            <p:nvPr/>
          </p:nvSpPr>
          <p:spPr>
            <a:xfrm>
              <a:off x="859484" y="2934535"/>
              <a:ext cx="720326" cy="72032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576A17-575E-49B9-8B64-CF46F7532A09}"/>
                </a:ext>
              </a:extLst>
            </p:cNvPr>
            <p:cNvSpPr/>
            <p:nvPr/>
          </p:nvSpPr>
          <p:spPr>
            <a:xfrm>
              <a:off x="69326" y="4189960"/>
              <a:ext cx="2300639" cy="742500"/>
            </a:xfrm>
            <a:custGeom>
              <a:avLst/>
              <a:gdLst>
                <a:gd name="connsiteX0" fmla="*/ 0 w 2300639"/>
                <a:gd name="connsiteY0" fmla="*/ 0 h 742500"/>
                <a:gd name="connsiteX1" fmla="*/ 2300639 w 2300639"/>
                <a:gd name="connsiteY1" fmla="*/ 0 h 742500"/>
                <a:gd name="connsiteX2" fmla="*/ 2300639 w 2300639"/>
                <a:gd name="connsiteY2" fmla="*/ 742500 h 742500"/>
                <a:gd name="connsiteX3" fmla="*/ 0 w 2300639"/>
                <a:gd name="connsiteY3" fmla="*/ 742500 h 742500"/>
                <a:gd name="connsiteX4" fmla="*/ 0 w 2300639"/>
                <a:gd name="connsiteY4" fmla="*/ 0 h 7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639" h="742500">
                  <a:moveTo>
                    <a:pt x="0" y="0"/>
                  </a:moveTo>
                  <a:lnTo>
                    <a:pt x="2300639" y="0"/>
                  </a:lnTo>
                  <a:lnTo>
                    <a:pt x="2300639" y="742500"/>
                  </a:lnTo>
                  <a:lnTo>
                    <a:pt x="0" y="7425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2400" b="1" kern="1200" dirty="0">
                  <a:solidFill>
                    <a:schemeClr val="tx1">
                      <a:lumMod val="95000"/>
                    </a:schemeClr>
                  </a:solidFill>
                  <a:effectLst/>
                  <a:latin typeface="Candara" panose="020E0502030303020204" pitchFamily="34" charset="0"/>
                </a:rPr>
                <a:t>Design part</a:t>
              </a:r>
            </a:p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2400" b="1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features</a:t>
              </a:r>
              <a:endParaRPr lang="en-US" sz="2400" b="1" kern="1200" dirty="0">
                <a:solidFill>
                  <a:schemeClr val="tx1">
                    <a:lumMod val="95000"/>
                  </a:schemeClr>
                </a:solidFill>
                <a:effectLst/>
                <a:latin typeface="Candara" panose="020E0502030303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95F9A1-20B2-4008-99D4-C0716CF986BD}"/>
              </a:ext>
            </a:extLst>
          </p:cNvPr>
          <p:cNvGrpSpPr/>
          <p:nvPr/>
        </p:nvGrpSpPr>
        <p:grpSpPr>
          <a:xfrm>
            <a:off x="4481848" y="5179889"/>
            <a:ext cx="2870127" cy="2082995"/>
            <a:chOff x="7602467" y="3012270"/>
            <a:chExt cx="1599216" cy="1160631"/>
          </a:xfrm>
          <a:scene3d>
            <a:camera prst="orthographicFront">
              <a:rot lat="3000000" lon="0" rev="21599987"/>
            </a:camera>
            <a:lightRig rig="sunse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0B9DFB-CCB9-43E3-B753-96E506DA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2467" y="3276083"/>
              <a:ext cx="633007" cy="633007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AF20BA-EA8F-45B7-A379-A3B5C907D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1052" y="3012270"/>
              <a:ext cx="1160631" cy="1160631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ED6E8AE-3919-4A64-A9C2-8ED6BF004CD7}"/>
              </a:ext>
            </a:extLst>
          </p:cNvPr>
          <p:cNvSpPr/>
          <p:nvPr/>
        </p:nvSpPr>
        <p:spPr>
          <a:xfrm>
            <a:off x="2788342" y="2882735"/>
            <a:ext cx="2829570" cy="766429"/>
          </a:xfrm>
          <a:prstGeom prst="roundRect">
            <a:avLst/>
          </a:prstGeom>
          <a:gradFill flip="none" rotWithShape="1">
            <a:gsLst>
              <a:gs pos="100000">
                <a:srgbClr val="F8D22F">
                  <a:alpha val="60000"/>
                  <a:lumMod val="66000"/>
                  <a:lumOff val="34000"/>
                </a:srgbClr>
              </a:gs>
              <a:gs pos="4000">
                <a:srgbClr val="FFA53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STAFF LOGIN 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471904D-64D7-4224-96F6-AF00A0031CE0}"/>
              </a:ext>
            </a:extLst>
          </p:cNvPr>
          <p:cNvCxnSpPr>
            <a:cxnSpLocks/>
          </p:cNvCxnSpPr>
          <p:nvPr/>
        </p:nvCxnSpPr>
        <p:spPr>
          <a:xfrm>
            <a:off x="1542929" y="3265951"/>
            <a:ext cx="1260437" cy="0"/>
          </a:xfrm>
          <a:prstGeom prst="line">
            <a:avLst/>
          </a:prstGeom>
          <a:ln w="38100"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rrow: Right 2">
            <a:extLst>
              <a:ext uri="{FF2B5EF4-FFF2-40B4-BE49-F238E27FC236}">
                <a16:creationId xmlns:a16="http://schemas.microsoft.com/office/drawing/2014/main" id="{6E354CEE-4627-4F80-9D68-EC1F5AF0CDD5}"/>
              </a:ext>
            </a:extLst>
          </p:cNvPr>
          <p:cNvSpPr/>
          <p:nvPr/>
        </p:nvSpPr>
        <p:spPr>
          <a:xfrm>
            <a:off x="5824570" y="3155324"/>
            <a:ext cx="412124" cy="27367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CB0F5C9-C61B-47CB-9DC4-69FF64DA5B72}"/>
              </a:ext>
            </a:extLst>
          </p:cNvPr>
          <p:cNvSpPr/>
          <p:nvPr/>
        </p:nvSpPr>
        <p:spPr>
          <a:xfrm>
            <a:off x="6450153" y="1758801"/>
            <a:ext cx="3406604" cy="597527"/>
          </a:xfrm>
          <a:prstGeom prst="roundRect">
            <a:avLst/>
          </a:prstGeom>
          <a:solidFill>
            <a:srgbClr val="FFA63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Apply for leave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6A49E20-86E8-4A42-9B8E-F8AE7ED856C6}"/>
              </a:ext>
            </a:extLst>
          </p:cNvPr>
          <p:cNvSpPr/>
          <p:nvPr/>
        </p:nvSpPr>
        <p:spPr>
          <a:xfrm>
            <a:off x="6462873" y="2581866"/>
            <a:ext cx="3406604" cy="597527"/>
          </a:xfrm>
          <a:prstGeom prst="roundRect">
            <a:avLst/>
          </a:prstGeom>
          <a:solidFill>
            <a:srgbClr val="FFA63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Student Attendance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DFD03CB-5532-443E-AA9C-CB9F63A64193}"/>
              </a:ext>
            </a:extLst>
          </p:cNvPr>
          <p:cNvSpPr/>
          <p:nvPr/>
        </p:nvSpPr>
        <p:spPr>
          <a:xfrm>
            <a:off x="6475593" y="3404931"/>
            <a:ext cx="3406604" cy="597527"/>
          </a:xfrm>
          <a:prstGeom prst="roundRect">
            <a:avLst/>
          </a:prstGeom>
          <a:solidFill>
            <a:srgbClr val="FFA63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Send Notice to Student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6B7C19F-7323-4E7A-95BD-651EE5F026FF}"/>
              </a:ext>
            </a:extLst>
          </p:cNvPr>
          <p:cNvSpPr/>
          <p:nvPr/>
        </p:nvSpPr>
        <p:spPr>
          <a:xfrm>
            <a:off x="6488313" y="4227996"/>
            <a:ext cx="3406604" cy="597527"/>
          </a:xfrm>
          <a:prstGeom prst="roundRect">
            <a:avLst/>
          </a:prstGeom>
          <a:solidFill>
            <a:srgbClr val="FFA63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Staff Profile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4" name="Arrow: Right 23">
            <a:hlinkClick r:id="rId6" action="ppaction://hlinksldjump"/>
            <a:extLst>
              <a:ext uri="{FF2B5EF4-FFF2-40B4-BE49-F238E27FC236}">
                <a16:creationId xmlns:a16="http://schemas.microsoft.com/office/drawing/2014/main" id="{FC8A686B-433D-4CB1-818B-6A0F4CA23D06}"/>
              </a:ext>
            </a:extLst>
          </p:cNvPr>
          <p:cNvSpPr/>
          <p:nvPr/>
        </p:nvSpPr>
        <p:spPr>
          <a:xfrm>
            <a:off x="10727159" y="3045785"/>
            <a:ext cx="901521" cy="766429"/>
          </a:xfrm>
          <a:prstGeom prst="rightArrow">
            <a:avLst>
              <a:gd name="adj1" fmla="val 63443"/>
              <a:gd name="adj2" fmla="val 50000"/>
            </a:avLst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coolSlan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198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8" grpId="0" animBg="1"/>
      <p:bldP spid="19" grpId="0" animBg="1"/>
      <p:bldP spid="22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accent5">
                <a:lumMod val="60000"/>
                <a:lumOff val="40000"/>
              </a:schemeClr>
            </a:gs>
            <a:gs pos="65000">
              <a:schemeClr val="bg2">
                <a:lumMod val="75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810" y="223127"/>
            <a:ext cx="6521001" cy="766429"/>
          </a:xfrm>
        </p:spPr>
        <p:txBody>
          <a:bodyPr>
            <a:normAutofit/>
          </a:bodyPr>
          <a:lstStyle/>
          <a:p>
            <a:pPr algn="ctr"/>
            <a:r>
              <a:rPr lang="vi-VN" sz="2800" dirty="0">
                <a:latin typeface="Candara" panose="020E0502030303020204" pitchFamily="34" charset="0"/>
              </a:rPr>
              <a:t>Student management in django</a:t>
            </a:r>
            <a:endParaRPr lang="en-US" sz="2800" dirty="0">
              <a:latin typeface="Candara" panose="020E0502030303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8CA2A1-A5B3-4A38-BBE7-70A5B87501A5}"/>
              </a:ext>
            </a:extLst>
          </p:cNvPr>
          <p:cNvGrpSpPr/>
          <p:nvPr/>
        </p:nvGrpSpPr>
        <p:grpSpPr>
          <a:xfrm flipH="1">
            <a:off x="90153" y="2575775"/>
            <a:ext cx="2082995" cy="2204869"/>
            <a:chOff x="69326" y="2666985"/>
            <a:chExt cx="2300639" cy="2265475"/>
          </a:xfrm>
          <a:scene3d>
            <a:camera prst="perspectiveContrastingRightFacing"/>
            <a:lightRig rig="threePt" dir="t"/>
          </a:scene3d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9BF8C7B-F25C-4B95-B720-85046BEC1A88}"/>
                </a:ext>
              </a:extLst>
            </p:cNvPr>
            <p:cNvSpPr/>
            <p:nvPr/>
          </p:nvSpPr>
          <p:spPr>
            <a:xfrm>
              <a:off x="591934" y="2666985"/>
              <a:ext cx="1255425" cy="1255425"/>
            </a:xfrm>
            <a:prstGeom prst="ellipse">
              <a:avLst/>
            </a:pr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rgbClr r="0" g="0" b="0"/>
            </a:effectRef>
            <a:fontRef idx="minor"/>
          </p:style>
        </p:sp>
        <p:sp>
          <p:nvSpPr>
            <p:cNvPr id="9" name="Rectangle 8" descr="Tools">
              <a:extLst>
                <a:ext uri="{FF2B5EF4-FFF2-40B4-BE49-F238E27FC236}">
                  <a16:creationId xmlns:a16="http://schemas.microsoft.com/office/drawing/2014/main" id="{C9B731B8-46EB-4DBC-8464-F0C94FF4CA5D}"/>
                </a:ext>
              </a:extLst>
            </p:cNvPr>
            <p:cNvSpPr/>
            <p:nvPr/>
          </p:nvSpPr>
          <p:spPr>
            <a:xfrm>
              <a:off x="859484" y="2934535"/>
              <a:ext cx="720326" cy="720326"/>
            </a:xfrm>
            <a:prstGeom prst="rect">
              <a:avLst/>
            </a:pr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576A17-575E-49B9-8B64-CF46F7532A09}"/>
                </a:ext>
              </a:extLst>
            </p:cNvPr>
            <p:cNvSpPr/>
            <p:nvPr/>
          </p:nvSpPr>
          <p:spPr>
            <a:xfrm>
              <a:off x="69326" y="4189960"/>
              <a:ext cx="2300639" cy="742500"/>
            </a:xfrm>
            <a:custGeom>
              <a:avLst/>
              <a:gdLst>
                <a:gd name="connsiteX0" fmla="*/ 0 w 2300639"/>
                <a:gd name="connsiteY0" fmla="*/ 0 h 742500"/>
                <a:gd name="connsiteX1" fmla="*/ 2300639 w 2300639"/>
                <a:gd name="connsiteY1" fmla="*/ 0 h 742500"/>
                <a:gd name="connsiteX2" fmla="*/ 2300639 w 2300639"/>
                <a:gd name="connsiteY2" fmla="*/ 742500 h 742500"/>
                <a:gd name="connsiteX3" fmla="*/ 0 w 2300639"/>
                <a:gd name="connsiteY3" fmla="*/ 742500 h 742500"/>
                <a:gd name="connsiteX4" fmla="*/ 0 w 2300639"/>
                <a:gd name="connsiteY4" fmla="*/ 0 h 74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639" h="742500">
                  <a:moveTo>
                    <a:pt x="0" y="0"/>
                  </a:moveTo>
                  <a:lnTo>
                    <a:pt x="2300639" y="0"/>
                  </a:lnTo>
                  <a:lnTo>
                    <a:pt x="2300639" y="742500"/>
                  </a:lnTo>
                  <a:lnTo>
                    <a:pt x="0" y="74250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>
              <a:bevelT prst="angle"/>
            </a:sp3d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2400" b="1" kern="1200" dirty="0">
                  <a:solidFill>
                    <a:schemeClr val="tx1">
                      <a:lumMod val="95000"/>
                    </a:schemeClr>
                  </a:solidFill>
                  <a:effectLst/>
                  <a:latin typeface="Candara" panose="020E0502030303020204" pitchFamily="34" charset="0"/>
                </a:rPr>
                <a:t>Design part</a:t>
              </a:r>
            </a:p>
            <a:p>
              <a:pPr marL="0" lvl="0" indent="0" algn="ctr" defTabSz="6223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vi-VN" sz="2400" b="1" dirty="0">
                  <a:solidFill>
                    <a:schemeClr val="tx1">
                      <a:lumMod val="95000"/>
                    </a:schemeClr>
                  </a:solidFill>
                  <a:latin typeface="Candara" panose="020E0502030303020204" pitchFamily="34" charset="0"/>
                </a:rPr>
                <a:t>features</a:t>
              </a:r>
              <a:endParaRPr lang="en-US" sz="2400" b="1" kern="1200" dirty="0">
                <a:solidFill>
                  <a:schemeClr val="tx1">
                    <a:lumMod val="95000"/>
                  </a:schemeClr>
                </a:solidFill>
                <a:effectLst/>
                <a:latin typeface="Candara" panose="020E0502030303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95F9A1-20B2-4008-99D4-C0716CF986BD}"/>
              </a:ext>
            </a:extLst>
          </p:cNvPr>
          <p:cNvGrpSpPr/>
          <p:nvPr/>
        </p:nvGrpSpPr>
        <p:grpSpPr>
          <a:xfrm>
            <a:off x="4481848" y="5179889"/>
            <a:ext cx="2870127" cy="2082995"/>
            <a:chOff x="7602467" y="3012270"/>
            <a:chExt cx="1599216" cy="1160631"/>
          </a:xfrm>
          <a:scene3d>
            <a:camera prst="orthographicFront">
              <a:rot lat="3000000" lon="0" rev="21599987"/>
            </a:camera>
            <a:lightRig rig="sunse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0B9DFB-CCB9-43E3-B753-96E506DA0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2467" y="3276083"/>
              <a:ext cx="633007" cy="633007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AF20BA-EA8F-45B7-A379-A3B5C907D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1052" y="3012270"/>
              <a:ext cx="1160631" cy="1160631"/>
            </a:xfrm>
            <a:prstGeom prst="rect">
              <a:avLst/>
            </a:prstGeom>
            <a:sp3d extrusionH="146050" prstMaterial="flat">
              <a:bevelT w="120650" h="69850"/>
            </a:sp3d>
          </p:spPr>
        </p:pic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E827780-34D1-4634-A60E-E0DBF0A76AE2}"/>
              </a:ext>
            </a:extLst>
          </p:cNvPr>
          <p:cNvSpPr/>
          <p:nvPr/>
        </p:nvSpPr>
        <p:spPr>
          <a:xfrm>
            <a:off x="2772230" y="4558720"/>
            <a:ext cx="6268739" cy="766429"/>
          </a:xfrm>
          <a:prstGeom prst="roundRect">
            <a:avLst/>
          </a:prstGeom>
          <a:gradFill flip="none" rotWithShape="1">
            <a:gsLst>
              <a:gs pos="100000">
                <a:srgbClr val="F8D22F">
                  <a:alpha val="60000"/>
                  <a:lumMod val="66000"/>
                  <a:lumOff val="34000"/>
                </a:srgbClr>
              </a:gs>
              <a:gs pos="4000">
                <a:srgbClr val="FFA53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STUDENTS LOGIN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</a:endParaRP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ADDD0F31-A4D7-4F66-968B-D778ED2B41F8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1542929" y="3762852"/>
            <a:ext cx="1229301" cy="1179083"/>
          </a:xfrm>
          <a:prstGeom prst="bentConnector3">
            <a:avLst>
              <a:gd name="adj1" fmla="val 50000"/>
            </a:avLst>
          </a:prstGeom>
          <a:ln w="38100"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rrow: Up 2">
            <a:extLst>
              <a:ext uri="{FF2B5EF4-FFF2-40B4-BE49-F238E27FC236}">
                <a16:creationId xmlns:a16="http://schemas.microsoft.com/office/drawing/2014/main" id="{94A1AFF4-6FC1-41A6-B246-4E21431CA404}"/>
              </a:ext>
            </a:extLst>
          </p:cNvPr>
          <p:cNvSpPr/>
          <p:nvPr/>
        </p:nvSpPr>
        <p:spPr>
          <a:xfrm>
            <a:off x="5700262" y="4072091"/>
            <a:ext cx="345007" cy="359447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127F319-028E-404E-923C-5C290CC3B7D2}"/>
              </a:ext>
            </a:extLst>
          </p:cNvPr>
          <p:cNvSpPr/>
          <p:nvPr/>
        </p:nvSpPr>
        <p:spPr>
          <a:xfrm>
            <a:off x="3821425" y="3361094"/>
            <a:ext cx="4279386" cy="480497"/>
          </a:xfrm>
          <a:prstGeom prst="roundRect">
            <a:avLst/>
          </a:prstGeom>
          <a:solidFill>
            <a:srgbClr val="FFA63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Apply for leave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4CCD186-DAF5-4447-B4C1-EB5E9418AB9B}"/>
              </a:ext>
            </a:extLst>
          </p:cNvPr>
          <p:cNvSpPr/>
          <p:nvPr/>
        </p:nvSpPr>
        <p:spPr>
          <a:xfrm>
            <a:off x="3821424" y="2707522"/>
            <a:ext cx="4279386" cy="480497"/>
          </a:xfrm>
          <a:prstGeom prst="roundRect">
            <a:avLst/>
          </a:prstGeom>
          <a:solidFill>
            <a:srgbClr val="FFA63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Student Profile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507A16B-7A12-4369-81FF-4C8616C42A4D}"/>
              </a:ext>
            </a:extLst>
          </p:cNvPr>
          <p:cNvSpPr/>
          <p:nvPr/>
        </p:nvSpPr>
        <p:spPr>
          <a:xfrm>
            <a:off x="3821423" y="2053951"/>
            <a:ext cx="4279386" cy="480497"/>
          </a:xfrm>
          <a:prstGeom prst="roundRect">
            <a:avLst/>
          </a:prstGeom>
          <a:solidFill>
            <a:srgbClr val="FFA63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Feedback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F6A9F4E-0D38-467C-AA27-2346D66125ED}"/>
              </a:ext>
            </a:extLst>
          </p:cNvPr>
          <p:cNvSpPr/>
          <p:nvPr/>
        </p:nvSpPr>
        <p:spPr>
          <a:xfrm>
            <a:off x="3821422" y="1400379"/>
            <a:ext cx="4279386" cy="480497"/>
          </a:xfrm>
          <a:prstGeom prst="roundRect">
            <a:avLst/>
          </a:prstGeom>
          <a:solidFill>
            <a:srgbClr val="FFA63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latin typeface="Candara" panose="020E0502030303020204" pitchFamily="34" charset="0"/>
              </a:rPr>
              <a:t>See Notification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9" name="Arrow: Right 28">
            <a:hlinkClick r:id="rId6" action="ppaction://hlinksldjump"/>
            <a:extLst>
              <a:ext uri="{FF2B5EF4-FFF2-40B4-BE49-F238E27FC236}">
                <a16:creationId xmlns:a16="http://schemas.microsoft.com/office/drawing/2014/main" id="{AE18CA85-DEFC-4B13-8440-BF2CBE2C9DC2}"/>
              </a:ext>
            </a:extLst>
          </p:cNvPr>
          <p:cNvSpPr/>
          <p:nvPr/>
        </p:nvSpPr>
        <p:spPr>
          <a:xfrm>
            <a:off x="10727159" y="3045785"/>
            <a:ext cx="901521" cy="766429"/>
          </a:xfrm>
          <a:prstGeom prst="rightArrow">
            <a:avLst>
              <a:gd name="adj1" fmla="val 63443"/>
              <a:gd name="adj2" fmla="val 50000"/>
            </a:avLst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coolSlan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206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8" grpId="0" animBg="1"/>
      <p:bldP spid="19" grpId="0" animBg="1"/>
      <p:bldP spid="22" grpId="0" animBg="1"/>
      <p:bldP spid="23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ppt/theme/theme2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271</TotalTime>
  <Words>1324</Words>
  <Application>Microsoft Office PowerPoint</Application>
  <PresentationFormat>Widescreen</PresentationFormat>
  <Paragraphs>462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Arial</vt:lpstr>
      <vt:lpstr>Bahnschrift</vt:lpstr>
      <vt:lpstr>Candara</vt:lpstr>
      <vt:lpstr>Century Gothic</vt:lpstr>
      <vt:lpstr>Garamond</vt:lpstr>
      <vt:lpstr>Tw Cen MT</vt:lpstr>
      <vt:lpstr>SavonVTI</vt:lpstr>
      <vt:lpstr>Circuit</vt:lpstr>
      <vt:lpstr>Web development using django  student management</vt:lpstr>
      <vt:lpstr>student management in django</vt:lpstr>
      <vt:lpstr>Student management in django</vt:lpstr>
      <vt:lpstr>Student management in django topics &amp; contents</vt:lpstr>
      <vt:lpstr>Student management in django</vt:lpstr>
      <vt:lpstr>Student management in django</vt:lpstr>
      <vt:lpstr>Student management in django</vt:lpstr>
      <vt:lpstr>Student management in django</vt:lpstr>
      <vt:lpstr>Student management in django</vt:lpstr>
      <vt:lpstr>Student management in django</vt:lpstr>
      <vt:lpstr>Student management in django</vt:lpstr>
      <vt:lpstr>Student management in django</vt:lpstr>
      <vt:lpstr>Student management in django</vt:lpstr>
      <vt:lpstr>Student management in django</vt:lpstr>
      <vt:lpstr>Student management in django</vt:lpstr>
      <vt:lpstr>Student management in django</vt:lpstr>
      <vt:lpstr>Student management in django</vt:lpstr>
      <vt:lpstr>Student management in django</vt:lpstr>
      <vt:lpstr>Student management in django</vt:lpstr>
      <vt:lpstr>Student management in django</vt:lpstr>
      <vt:lpstr>Student management in django</vt:lpstr>
      <vt:lpstr>Student management in django</vt:lpstr>
      <vt:lpstr>Student management in django</vt:lpstr>
      <vt:lpstr>Student management in django</vt:lpstr>
      <vt:lpstr>Student management in django</vt:lpstr>
      <vt:lpstr>Student management in django</vt:lpstr>
      <vt:lpstr>Student management in django</vt:lpstr>
      <vt:lpstr>Student management in django</vt:lpstr>
      <vt:lpstr>Student management in django</vt:lpstr>
      <vt:lpstr>Student management in django</vt:lpstr>
      <vt:lpstr>Student management in django</vt:lpstr>
      <vt:lpstr>Student management in django</vt:lpstr>
      <vt:lpstr>Student management in django</vt:lpstr>
      <vt:lpstr>Student management in django</vt:lpstr>
      <vt:lpstr>Student management in django</vt:lpstr>
      <vt:lpstr>Student management in django</vt:lpstr>
      <vt:lpstr>Student management in django</vt:lpstr>
      <vt:lpstr>Student management in django</vt:lpstr>
      <vt:lpstr>Student management in django</vt:lpstr>
      <vt:lpstr>Student management in django</vt:lpstr>
      <vt:lpstr>Student management in django</vt:lpstr>
      <vt:lpstr>Student management in django</vt:lpstr>
      <vt:lpstr>Student management in django</vt:lpstr>
      <vt:lpstr>Student management in django</vt:lpstr>
      <vt:lpstr>Student management in django</vt:lpstr>
      <vt:lpstr>Student management in django</vt:lpstr>
      <vt:lpstr>Student management in django</vt:lpstr>
      <vt:lpstr>Student management in django</vt:lpstr>
      <vt:lpstr>Student management in django</vt:lpstr>
      <vt:lpstr>Student management in django</vt:lpstr>
      <vt:lpstr>Student management in django</vt:lpstr>
      <vt:lpstr>Student management in django</vt:lpstr>
      <vt:lpstr>Student management in django</vt:lpstr>
      <vt:lpstr>Student management in django</vt:lpstr>
      <vt:lpstr>Student management in django</vt:lpstr>
      <vt:lpstr>Student management in django</vt:lpstr>
      <vt:lpstr>Student management in django</vt:lpstr>
      <vt:lpstr>Student management in django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using django  student management</dc:title>
  <dc:creator>Thái Dương Đỗ</dc:creator>
  <cp:lastModifiedBy>Thái Dương Đỗ</cp:lastModifiedBy>
  <cp:revision>33</cp:revision>
  <dcterms:created xsi:type="dcterms:W3CDTF">2021-09-30T05:54:12Z</dcterms:created>
  <dcterms:modified xsi:type="dcterms:W3CDTF">2021-09-30T10:27:33Z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